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media/image1.jpeg" ContentType="image/jpeg"/>
  <Override PartName="/ppt/theme/theme2.xml" ContentType="application/vnd.openxmlformats-officedocument.theme+xml"/>
  <Override PartName="/ppt/media/image2.jpeg" ContentType="image/jpeg"/>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media/image3.jpeg" ContentType="image/jpeg"/>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media/image4.jpeg" ContentType="image/jpeg"/>
  <Override PartName="/ppt/media/image5.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821530" rtl="0" fontAlgn="auto" latinLnBrk="0" hangingPunct="0">
      <a:lnSpc>
        <a:spcPct val="120000"/>
      </a:lnSpc>
      <a:spcBef>
        <a:spcPts val="0"/>
      </a:spcBef>
      <a:spcAft>
        <a:spcPts val="0"/>
      </a:spcAft>
      <a:buClrTx/>
      <a:buSzTx/>
      <a:buFontTx/>
      <a:buNone/>
      <a:tabLst/>
      <a:defRPr b="0" baseline="0" cap="none" i="0" spc="0" strike="noStrike" sz="1800" u="none" kumimoji="0" normalizeH="0">
        <a:ln>
          <a:noFill/>
        </a:ln>
        <a:solidFill>
          <a:srgbClr val="FFFFFF"/>
        </a:solidFill>
        <a:effectLst/>
        <a:uFillTx/>
        <a:latin typeface="Avenir Next Regular"/>
        <a:ea typeface="Avenir Next Regular"/>
        <a:cs typeface="Avenir Next Regular"/>
        <a:sym typeface="Avenir Next Regular"/>
      </a:defRPr>
    </a:lvl1pPr>
    <a:lvl2pPr marL="0" marR="0" indent="0" algn="l" defTabSz="821530" rtl="0" fontAlgn="auto" latinLnBrk="0" hangingPunct="0">
      <a:lnSpc>
        <a:spcPct val="120000"/>
      </a:lnSpc>
      <a:spcBef>
        <a:spcPts val="0"/>
      </a:spcBef>
      <a:spcAft>
        <a:spcPts val="0"/>
      </a:spcAft>
      <a:buClrTx/>
      <a:buSzTx/>
      <a:buFontTx/>
      <a:buNone/>
      <a:tabLst/>
      <a:defRPr b="0" baseline="0" cap="none" i="0" spc="0" strike="noStrike" sz="1800" u="none" kumimoji="0" normalizeH="0">
        <a:ln>
          <a:noFill/>
        </a:ln>
        <a:solidFill>
          <a:srgbClr val="FFFFFF"/>
        </a:solidFill>
        <a:effectLst/>
        <a:uFillTx/>
        <a:latin typeface="Avenir Next Regular"/>
        <a:ea typeface="Avenir Next Regular"/>
        <a:cs typeface="Avenir Next Regular"/>
        <a:sym typeface="Avenir Next Regular"/>
      </a:defRPr>
    </a:lvl2pPr>
    <a:lvl3pPr marL="0" marR="0" indent="0" algn="l" defTabSz="821530" rtl="0" fontAlgn="auto" latinLnBrk="0" hangingPunct="0">
      <a:lnSpc>
        <a:spcPct val="120000"/>
      </a:lnSpc>
      <a:spcBef>
        <a:spcPts val="0"/>
      </a:spcBef>
      <a:spcAft>
        <a:spcPts val="0"/>
      </a:spcAft>
      <a:buClrTx/>
      <a:buSzTx/>
      <a:buFontTx/>
      <a:buNone/>
      <a:tabLst/>
      <a:defRPr b="0" baseline="0" cap="none" i="0" spc="0" strike="noStrike" sz="1800" u="none" kumimoji="0" normalizeH="0">
        <a:ln>
          <a:noFill/>
        </a:ln>
        <a:solidFill>
          <a:srgbClr val="FFFFFF"/>
        </a:solidFill>
        <a:effectLst/>
        <a:uFillTx/>
        <a:latin typeface="Avenir Next Regular"/>
        <a:ea typeface="Avenir Next Regular"/>
        <a:cs typeface="Avenir Next Regular"/>
        <a:sym typeface="Avenir Next Regular"/>
      </a:defRPr>
    </a:lvl3pPr>
    <a:lvl4pPr marL="0" marR="0" indent="0" algn="l" defTabSz="821530" rtl="0" fontAlgn="auto" latinLnBrk="0" hangingPunct="0">
      <a:lnSpc>
        <a:spcPct val="120000"/>
      </a:lnSpc>
      <a:spcBef>
        <a:spcPts val="0"/>
      </a:spcBef>
      <a:spcAft>
        <a:spcPts val="0"/>
      </a:spcAft>
      <a:buClrTx/>
      <a:buSzTx/>
      <a:buFontTx/>
      <a:buNone/>
      <a:tabLst/>
      <a:defRPr b="0" baseline="0" cap="none" i="0" spc="0" strike="noStrike" sz="1800" u="none" kumimoji="0" normalizeH="0">
        <a:ln>
          <a:noFill/>
        </a:ln>
        <a:solidFill>
          <a:srgbClr val="FFFFFF"/>
        </a:solidFill>
        <a:effectLst/>
        <a:uFillTx/>
        <a:latin typeface="Avenir Next Regular"/>
        <a:ea typeface="Avenir Next Regular"/>
        <a:cs typeface="Avenir Next Regular"/>
        <a:sym typeface="Avenir Next Regular"/>
      </a:defRPr>
    </a:lvl4pPr>
    <a:lvl5pPr marL="0" marR="0" indent="0" algn="l" defTabSz="821530" rtl="0" fontAlgn="auto" latinLnBrk="0" hangingPunct="0">
      <a:lnSpc>
        <a:spcPct val="120000"/>
      </a:lnSpc>
      <a:spcBef>
        <a:spcPts val="0"/>
      </a:spcBef>
      <a:spcAft>
        <a:spcPts val="0"/>
      </a:spcAft>
      <a:buClrTx/>
      <a:buSzTx/>
      <a:buFontTx/>
      <a:buNone/>
      <a:tabLst/>
      <a:defRPr b="0" baseline="0" cap="none" i="0" spc="0" strike="noStrike" sz="1800" u="none" kumimoji="0" normalizeH="0">
        <a:ln>
          <a:noFill/>
        </a:ln>
        <a:solidFill>
          <a:srgbClr val="FFFFFF"/>
        </a:solidFill>
        <a:effectLst/>
        <a:uFillTx/>
        <a:latin typeface="Avenir Next Regular"/>
        <a:ea typeface="Avenir Next Regular"/>
        <a:cs typeface="Avenir Next Regular"/>
        <a:sym typeface="Avenir Next Regular"/>
      </a:defRPr>
    </a:lvl5pPr>
    <a:lvl6pPr marL="0" marR="0" indent="0" algn="l" defTabSz="821530" rtl="0" fontAlgn="auto" latinLnBrk="0" hangingPunct="0">
      <a:lnSpc>
        <a:spcPct val="120000"/>
      </a:lnSpc>
      <a:spcBef>
        <a:spcPts val="0"/>
      </a:spcBef>
      <a:spcAft>
        <a:spcPts val="0"/>
      </a:spcAft>
      <a:buClrTx/>
      <a:buSzTx/>
      <a:buFontTx/>
      <a:buNone/>
      <a:tabLst/>
      <a:defRPr b="0" baseline="0" cap="none" i="0" spc="0" strike="noStrike" sz="1800" u="none" kumimoji="0" normalizeH="0">
        <a:ln>
          <a:noFill/>
        </a:ln>
        <a:solidFill>
          <a:srgbClr val="FFFFFF"/>
        </a:solidFill>
        <a:effectLst/>
        <a:uFillTx/>
        <a:latin typeface="Avenir Next Regular"/>
        <a:ea typeface="Avenir Next Regular"/>
        <a:cs typeface="Avenir Next Regular"/>
        <a:sym typeface="Avenir Next Regular"/>
      </a:defRPr>
    </a:lvl6pPr>
    <a:lvl7pPr marL="0" marR="0" indent="0" algn="l" defTabSz="821530" rtl="0" fontAlgn="auto" latinLnBrk="0" hangingPunct="0">
      <a:lnSpc>
        <a:spcPct val="120000"/>
      </a:lnSpc>
      <a:spcBef>
        <a:spcPts val="0"/>
      </a:spcBef>
      <a:spcAft>
        <a:spcPts val="0"/>
      </a:spcAft>
      <a:buClrTx/>
      <a:buSzTx/>
      <a:buFontTx/>
      <a:buNone/>
      <a:tabLst/>
      <a:defRPr b="0" baseline="0" cap="none" i="0" spc="0" strike="noStrike" sz="1800" u="none" kumimoji="0" normalizeH="0">
        <a:ln>
          <a:noFill/>
        </a:ln>
        <a:solidFill>
          <a:srgbClr val="FFFFFF"/>
        </a:solidFill>
        <a:effectLst/>
        <a:uFillTx/>
        <a:latin typeface="Avenir Next Regular"/>
        <a:ea typeface="Avenir Next Regular"/>
        <a:cs typeface="Avenir Next Regular"/>
        <a:sym typeface="Avenir Next Regular"/>
      </a:defRPr>
    </a:lvl7pPr>
    <a:lvl8pPr marL="0" marR="0" indent="0" algn="l" defTabSz="821530" rtl="0" fontAlgn="auto" latinLnBrk="0" hangingPunct="0">
      <a:lnSpc>
        <a:spcPct val="120000"/>
      </a:lnSpc>
      <a:spcBef>
        <a:spcPts val="0"/>
      </a:spcBef>
      <a:spcAft>
        <a:spcPts val="0"/>
      </a:spcAft>
      <a:buClrTx/>
      <a:buSzTx/>
      <a:buFontTx/>
      <a:buNone/>
      <a:tabLst/>
      <a:defRPr b="0" baseline="0" cap="none" i="0" spc="0" strike="noStrike" sz="1800" u="none" kumimoji="0" normalizeH="0">
        <a:ln>
          <a:noFill/>
        </a:ln>
        <a:solidFill>
          <a:srgbClr val="FFFFFF"/>
        </a:solidFill>
        <a:effectLst/>
        <a:uFillTx/>
        <a:latin typeface="Avenir Next Regular"/>
        <a:ea typeface="Avenir Next Regular"/>
        <a:cs typeface="Avenir Next Regular"/>
        <a:sym typeface="Avenir Next Regular"/>
      </a:defRPr>
    </a:lvl8pPr>
    <a:lvl9pPr marL="0" marR="0" indent="0" algn="l" defTabSz="821530" rtl="0" fontAlgn="auto" latinLnBrk="0" hangingPunct="0">
      <a:lnSpc>
        <a:spcPct val="120000"/>
      </a:lnSpc>
      <a:spcBef>
        <a:spcPts val="0"/>
      </a:spcBef>
      <a:spcAft>
        <a:spcPts val="0"/>
      </a:spcAft>
      <a:buClrTx/>
      <a:buSzTx/>
      <a:buFontTx/>
      <a:buNone/>
      <a:tabLst/>
      <a:defRPr b="0" baseline="0" cap="none" i="0" spc="0" strike="noStrike" sz="1800" u="none" kumimoji="0" normalizeH="0">
        <a:ln>
          <a:noFill/>
        </a:ln>
        <a:solidFill>
          <a:srgbClr val="FFFFFF"/>
        </a:solidFill>
        <a:effectLst/>
        <a:uFillTx/>
        <a:latin typeface="Avenir Next Regular"/>
        <a:ea typeface="Avenir Next Regular"/>
        <a:cs typeface="Avenir Next Regular"/>
        <a:sym typeface="Avenir Next Regular"/>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Avenir Next Regular"/>
          <a:ea typeface="Avenir Next Regular"/>
          <a:cs typeface="Avenir Next Regular"/>
        </a:font>
        <a:srgbClr val="000000"/>
      </a:tcTxStyle>
      <a:tcStyle>
        <a:tcBdr>
          <a:left>
            <a:ln w="4445" cap="flat">
              <a:solidFill>
                <a:srgbClr val="000000"/>
              </a:solidFill>
              <a:prstDash val="solid"/>
              <a:miter lim="400000"/>
            </a:ln>
          </a:left>
          <a:right>
            <a:ln w="4445" cap="flat">
              <a:solidFill>
                <a:srgbClr val="000000"/>
              </a:solidFill>
              <a:prstDash val="solid"/>
              <a:miter lim="400000"/>
            </a:ln>
          </a:right>
          <a:top>
            <a:ln w="4445" cap="flat">
              <a:solidFill>
                <a:srgbClr val="000000"/>
              </a:solidFill>
              <a:prstDash val="solid"/>
              <a:miter lim="400000"/>
            </a:ln>
          </a:top>
          <a:bottom>
            <a:ln w="4445" cap="flat">
              <a:solidFill>
                <a:srgbClr val="000000"/>
              </a:solidFill>
              <a:prstDash val="solid"/>
              <a:miter lim="400000"/>
            </a:ln>
          </a:bottom>
          <a:insideH>
            <a:ln w="4445" cap="flat">
              <a:solidFill>
                <a:srgbClr val="000000"/>
              </a:solidFill>
              <a:prstDash val="solid"/>
              <a:miter lim="400000"/>
            </a:ln>
          </a:insideH>
          <a:insideV>
            <a:ln w="4445" cap="flat">
              <a:solidFill>
                <a:srgbClr val="000000"/>
              </a:solidFill>
              <a:prstDash val="solid"/>
              <a:miter lim="400000"/>
            </a:ln>
          </a:insideV>
        </a:tcBdr>
        <a:fill>
          <a:noFill/>
        </a:fill>
      </a:tcStyle>
    </a:wholeTbl>
    <a:band2H>
      <a:tcTxStyle b="def" i="def"/>
      <a:tcStyle>
        <a:tcBdr/>
        <a:fill>
          <a:solidFill>
            <a:srgbClr val="F5F5F5"/>
          </a:solidFill>
        </a:fill>
      </a:tcStyle>
    </a:band2H>
    <a:firstCol>
      <a:tcTxStyle b="on" i="off">
        <a:font>
          <a:latin typeface="Avenir Next Regular"/>
          <a:ea typeface="Avenir Next Regular"/>
          <a:cs typeface="Avenir Next Regular"/>
        </a:font>
        <a:srgbClr val="000000"/>
      </a:tcTxStyle>
      <a:tcStyle>
        <a:tcBdr>
          <a:left>
            <a:ln w="12700" cap="flat">
              <a:noFill/>
              <a:miter lim="400000"/>
            </a:ln>
          </a:left>
          <a:right>
            <a:ln w="9525" cap="flat">
              <a:solidFill>
                <a:srgbClr val="000000"/>
              </a:solidFill>
              <a:prstDash val="solid"/>
              <a:miter lim="400000"/>
            </a:ln>
          </a:right>
          <a:top>
            <a:ln w="4445" cap="flat">
              <a:solidFill>
                <a:srgbClr val="000000"/>
              </a:solidFill>
              <a:prstDash val="solid"/>
              <a:miter lim="400000"/>
            </a:ln>
          </a:top>
          <a:bottom>
            <a:ln w="4445" cap="flat">
              <a:solidFill>
                <a:srgbClr val="000000"/>
              </a:solidFill>
              <a:prstDash val="solid"/>
              <a:miter lim="400000"/>
            </a:ln>
          </a:bottom>
          <a:insideH>
            <a:ln w="4445" cap="flat">
              <a:solidFill>
                <a:srgbClr val="000000"/>
              </a:solidFill>
              <a:prstDash val="solid"/>
              <a:miter lim="400000"/>
            </a:ln>
          </a:insideH>
          <a:insideV>
            <a:ln w="4445" cap="flat">
              <a:solidFill>
                <a:srgbClr val="000000"/>
              </a:solidFill>
              <a:prstDash val="solid"/>
              <a:miter lim="400000"/>
            </a:ln>
          </a:insideV>
        </a:tcBdr>
        <a:fill>
          <a:solidFill>
            <a:srgbClr val="DCDCDC"/>
          </a:solidFill>
        </a:fill>
      </a:tcStyle>
    </a:firstCol>
    <a:lastRow>
      <a:tcTxStyle b="on" i="off">
        <a:font>
          <a:latin typeface="Avenir Next Regular"/>
          <a:ea typeface="Avenir Next Regular"/>
          <a:cs typeface="Avenir Next Regular"/>
        </a:font>
        <a:srgbClr val="000000"/>
      </a:tcTxStyle>
      <a:tcStyle>
        <a:tcBdr>
          <a:left>
            <a:ln w="4445" cap="flat">
              <a:solidFill>
                <a:srgbClr val="000000"/>
              </a:solidFill>
              <a:prstDash val="solid"/>
              <a:miter lim="400000"/>
            </a:ln>
          </a:left>
          <a:right>
            <a:ln w="4445" cap="flat">
              <a:solidFill>
                <a:srgbClr val="000000"/>
              </a:solidFill>
              <a:prstDash val="solid"/>
              <a:miter lim="400000"/>
            </a:ln>
          </a:right>
          <a:top>
            <a:ln w="9525" cap="flat">
              <a:solidFill>
                <a:srgbClr val="000000"/>
              </a:solidFill>
              <a:prstDash val="solid"/>
              <a:miter lim="400000"/>
            </a:ln>
          </a:top>
          <a:bottom>
            <a:ln w="12700" cap="flat">
              <a:noFill/>
              <a:miter lim="400000"/>
            </a:ln>
          </a:bottom>
          <a:insideH>
            <a:ln w="4445" cap="flat">
              <a:solidFill>
                <a:srgbClr val="000000"/>
              </a:solidFill>
              <a:prstDash val="solid"/>
              <a:miter lim="400000"/>
            </a:ln>
          </a:insideH>
          <a:insideV>
            <a:ln w="4445" cap="flat">
              <a:solidFill>
                <a:srgbClr val="000000"/>
              </a:solidFill>
              <a:prstDash val="solid"/>
              <a:miter lim="400000"/>
            </a:ln>
          </a:insideV>
        </a:tcBdr>
        <a:fill>
          <a:noFill/>
        </a:fill>
      </a:tcStyle>
    </a:lastRow>
    <a:firstRow>
      <a:tcTxStyle b="on" i="off">
        <a:font>
          <a:latin typeface="Avenir Next Regular"/>
          <a:ea typeface="Avenir Next Regular"/>
          <a:cs typeface="Avenir Next Regular"/>
        </a:font>
        <a:srgbClr val="000000"/>
      </a:tcTxStyle>
      <a:tcStyle>
        <a:tcBdr>
          <a:left>
            <a:ln w="4445" cap="flat">
              <a:solidFill>
                <a:srgbClr val="000000"/>
              </a:solidFill>
              <a:prstDash val="solid"/>
              <a:miter lim="400000"/>
            </a:ln>
          </a:left>
          <a:right>
            <a:ln w="4445" cap="flat">
              <a:solidFill>
                <a:srgbClr val="000000"/>
              </a:solidFill>
              <a:prstDash val="solid"/>
              <a:miter lim="400000"/>
            </a:ln>
          </a:right>
          <a:top>
            <a:ln w="12700" cap="flat">
              <a:noFill/>
              <a:miter lim="400000"/>
            </a:ln>
          </a:top>
          <a:bottom>
            <a:ln w="9525" cap="flat">
              <a:solidFill>
                <a:srgbClr val="000000"/>
              </a:solidFill>
              <a:prstDash val="solid"/>
              <a:miter lim="400000"/>
            </a:ln>
          </a:bottom>
          <a:insideH>
            <a:ln w="4445" cap="flat">
              <a:solidFill>
                <a:srgbClr val="000000"/>
              </a:solidFill>
              <a:prstDash val="solid"/>
              <a:miter lim="400000"/>
            </a:ln>
          </a:insideH>
          <a:insideV>
            <a:ln w="4445" cap="flat">
              <a:solidFill>
                <a:srgbClr val="000000"/>
              </a:solidFill>
              <a:prstDash val="solid"/>
              <a:miter lim="400000"/>
            </a:ln>
          </a:insideV>
        </a:tcBdr>
        <a:fill>
          <a:solidFill>
            <a:srgbClr val="BEC0BF"/>
          </a:solidFill>
        </a:fill>
      </a:tcStyle>
    </a:firstRow>
  </a:tblStyle>
  <a:tblStyle styleId="{C7B018BB-80A7-4F77-B60F-C8B233D01FF8}" styleName="">
    <a:tblBg/>
    <a:wholeTbl>
      <a:tcTxStyle b="off" i="off">
        <a:font>
          <a:latin typeface="Avenir Next Regular"/>
          <a:ea typeface="Avenir Next Regular"/>
          <a:cs typeface="Avenir Next Regular"/>
        </a:font>
        <a:srgbClr val="FFFFFF"/>
      </a:tcTxStyle>
      <a:tcStyle>
        <a:tcBdr>
          <a:left>
            <a:ln w="12700" cap="flat">
              <a:solidFill>
                <a:srgbClr val="888888"/>
              </a:solidFill>
              <a:prstDash val="solid"/>
              <a:round/>
            </a:ln>
          </a:left>
          <a:right>
            <a:ln w="12700" cap="flat">
              <a:solidFill>
                <a:srgbClr val="888888"/>
              </a:solidFill>
              <a:prstDash val="solid"/>
              <a:round/>
            </a:ln>
          </a:right>
          <a:top>
            <a:ln w="12700" cap="flat">
              <a:solidFill>
                <a:srgbClr val="888888"/>
              </a:solidFill>
              <a:prstDash val="solid"/>
              <a:round/>
            </a:ln>
          </a:top>
          <a:bottom>
            <a:ln w="12700" cap="flat">
              <a:solidFill>
                <a:srgbClr val="888888"/>
              </a:solidFill>
              <a:prstDash val="solid"/>
              <a:round/>
            </a:ln>
          </a:bottom>
          <a:insideH>
            <a:ln w="12700" cap="flat">
              <a:solidFill>
                <a:srgbClr val="888888"/>
              </a:solidFill>
              <a:prstDash val="solid"/>
              <a:round/>
            </a:ln>
          </a:insideH>
          <a:insideV>
            <a:ln w="12700" cap="flat">
              <a:solidFill>
                <a:srgbClr val="888888"/>
              </a:solidFill>
              <a:prstDash val="solid"/>
              <a:round/>
            </a:ln>
          </a:insideV>
        </a:tcBdr>
        <a:fill>
          <a:solidFill>
            <a:srgbClr val="CAD2E8"/>
          </a:solidFill>
        </a:fill>
      </a:tcStyle>
    </a:wholeTbl>
    <a:band2H>
      <a:tcTxStyle b="def" i="def"/>
      <a:tcStyle>
        <a:tcBdr/>
        <a:fill>
          <a:solidFill>
            <a:srgbClr val="E6EAF4"/>
          </a:solidFill>
        </a:fill>
      </a:tcStyle>
    </a:band2H>
    <a:firstCol>
      <a:tcTxStyle b="on" i="off">
        <a:font>
          <a:latin typeface="Avenir Next Regular"/>
          <a:ea typeface="Avenir Next Regular"/>
          <a:cs typeface="Avenir Next Regular"/>
        </a:font>
        <a:srgbClr val="888888"/>
      </a:tcTxStyle>
      <a:tcStyle>
        <a:tcBdr>
          <a:left>
            <a:ln w="12700" cap="flat">
              <a:solidFill>
                <a:srgbClr val="888888"/>
              </a:solidFill>
              <a:prstDash val="solid"/>
              <a:round/>
            </a:ln>
          </a:left>
          <a:right>
            <a:ln w="12700" cap="flat">
              <a:solidFill>
                <a:srgbClr val="888888"/>
              </a:solidFill>
              <a:prstDash val="solid"/>
              <a:round/>
            </a:ln>
          </a:right>
          <a:top>
            <a:ln w="12700" cap="flat">
              <a:solidFill>
                <a:srgbClr val="888888"/>
              </a:solidFill>
              <a:prstDash val="solid"/>
              <a:round/>
            </a:ln>
          </a:top>
          <a:bottom>
            <a:ln w="12700" cap="flat">
              <a:solidFill>
                <a:srgbClr val="888888"/>
              </a:solidFill>
              <a:prstDash val="solid"/>
              <a:round/>
            </a:ln>
          </a:bottom>
          <a:insideH>
            <a:ln w="12700" cap="flat">
              <a:solidFill>
                <a:srgbClr val="888888"/>
              </a:solidFill>
              <a:prstDash val="solid"/>
              <a:round/>
            </a:ln>
          </a:insideH>
          <a:insideV>
            <a:ln w="12700" cap="flat">
              <a:solidFill>
                <a:srgbClr val="888888"/>
              </a:solidFill>
              <a:prstDash val="solid"/>
              <a:round/>
            </a:ln>
          </a:insideV>
        </a:tcBdr>
        <a:fill>
          <a:solidFill>
            <a:schemeClr val="accent1"/>
          </a:solidFill>
        </a:fill>
      </a:tcStyle>
    </a:firstCol>
    <a:lastRow>
      <a:tcTxStyle b="on" i="off">
        <a:font>
          <a:latin typeface="Avenir Next Regular"/>
          <a:ea typeface="Avenir Next Regular"/>
          <a:cs typeface="Avenir Next Regular"/>
        </a:font>
        <a:srgbClr val="888888"/>
      </a:tcTxStyle>
      <a:tcStyle>
        <a:tcBdr>
          <a:left>
            <a:ln w="12700" cap="flat">
              <a:solidFill>
                <a:srgbClr val="888888"/>
              </a:solidFill>
              <a:prstDash val="solid"/>
              <a:round/>
            </a:ln>
          </a:left>
          <a:right>
            <a:ln w="12700" cap="flat">
              <a:solidFill>
                <a:srgbClr val="888888"/>
              </a:solidFill>
              <a:prstDash val="solid"/>
              <a:round/>
            </a:ln>
          </a:right>
          <a:top>
            <a:ln w="38100" cap="flat">
              <a:solidFill>
                <a:srgbClr val="888888"/>
              </a:solidFill>
              <a:prstDash val="solid"/>
              <a:round/>
            </a:ln>
          </a:top>
          <a:bottom>
            <a:ln w="12700" cap="flat">
              <a:solidFill>
                <a:srgbClr val="888888"/>
              </a:solidFill>
              <a:prstDash val="solid"/>
              <a:round/>
            </a:ln>
          </a:bottom>
          <a:insideH>
            <a:ln w="12700" cap="flat">
              <a:solidFill>
                <a:srgbClr val="888888"/>
              </a:solidFill>
              <a:prstDash val="solid"/>
              <a:round/>
            </a:ln>
          </a:insideH>
          <a:insideV>
            <a:ln w="12700" cap="flat">
              <a:solidFill>
                <a:srgbClr val="888888"/>
              </a:solidFill>
              <a:prstDash val="solid"/>
              <a:round/>
            </a:ln>
          </a:insideV>
        </a:tcBdr>
        <a:fill>
          <a:solidFill>
            <a:schemeClr val="accent1"/>
          </a:solidFill>
        </a:fill>
      </a:tcStyle>
    </a:lastRow>
    <a:firstRow>
      <a:tcTxStyle b="on" i="off">
        <a:font>
          <a:latin typeface="Avenir Next Regular"/>
          <a:ea typeface="Avenir Next Regular"/>
          <a:cs typeface="Avenir Next Regular"/>
        </a:font>
        <a:srgbClr val="888888"/>
      </a:tcTxStyle>
      <a:tcStyle>
        <a:tcBdr>
          <a:left>
            <a:ln w="12700" cap="flat">
              <a:solidFill>
                <a:srgbClr val="888888"/>
              </a:solidFill>
              <a:prstDash val="solid"/>
              <a:round/>
            </a:ln>
          </a:left>
          <a:right>
            <a:ln w="12700" cap="flat">
              <a:solidFill>
                <a:srgbClr val="888888"/>
              </a:solidFill>
              <a:prstDash val="solid"/>
              <a:round/>
            </a:ln>
          </a:right>
          <a:top>
            <a:ln w="12700" cap="flat">
              <a:solidFill>
                <a:srgbClr val="888888"/>
              </a:solidFill>
              <a:prstDash val="solid"/>
              <a:round/>
            </a:ln>
          </a:top>
          <a:bottom>
            <a:ln w="38100" cap="flat">
              <a:solidFill>
                <a:srgbClr val="888888"/>
              </a:solidFill>
              <a:prstDash val="solid"/>
              <a:round/>
            </a:ln>
          </a:bottom>
          <a:insideH>
            <a:ln w="12700" cap="flat">
              <a:solidFill>
                <a:srgbClr val="888888"/>
              </a:solidFill>
              <a:prstDash val="solid"/>
              <a:round/>
            </a:ln>
          </a:insideH>
          <a:insideV>
            <a:ln w="12700" cap="flat">
              <a:solidFill>
                <a:srgbClr val="888888"/>
              </a:solidFill>
              <a:prstDash val="solid"/>
              <a:round/>
            </a:ln>
          </a:insideV>
        </a:tcBdr>
        <a:fill>
          <a:solidFill>
            <a:schemeClr val="accent1"/>
          </a:solidFill>
        </a:fill>
      </a:tcStyle>
    </a:firstRow>
  </a:tblStyle>
  <a:tblStyle styleId="{EEE7283C-3CF3-47DC-8721-378D4A62B228}" styleName="">
    <a:tblBg/>
    <a:wholeTbl>
      <a:tcTxStyle b="off" i="off">
        <a:font>
          <a:latin typeface="Avenir Next Regular"/>
          <a:ea typeface="Avenir Next Regular"/>
          <a:cs typeface="Avenir Next Regular"/>
        </a:font>
        <a:srgbClr val="FFFFFF"/>
      </a:tcTxStyle>
      <a:tcStyle>
        <a:tcBdr>
          <a:left>
            <a:ln w="12700" cap="flat">
              <a:solidFill>
                <a:srgbClr val="888888"/>
              </a:solidFill>
              <a:prstDash val="solid"/>
              <a:round/>
            </a:ln>
          </a:left>
          <a:right>
            <a:ln w="12700" cap="flat">
              <a:solidFill>
                <a:srgbClr val="888888"/>
              </a:solidFill>
              <a:prstDash val="solid"/>
              <a:round/>
            </a:ln>
          </a:right>
          <a:top>
            <a:ln w="12700" cap="flat">
              <a:solidFill>
                <a:srgbClr val="888888"/>
              </a:solidFill>
              <a:prstDash val="solid"/>
              <a:round/>
            </a:ln>
          </a:top>
          <a:bottom>
            <a:ln w="12700" cap="flat">
              <a:solidFill>
                <a:srgbClr val="888888"/>
              </a:solidFill>
              <a:prstDash val="solid"/>
              <a:round/>
            </a:ln>
          </a:bottom>
          <a:insideH>
            <a:ln w="12700" cap="flat">
              <a:solidFill>
                <a:srgbClr val="888888"/>
              </a:solidFill>
              <a:prstDash val="solid"/>
              <a:round/>
            </a:ln>
          </a:insideH>
          <a:insideV>
            <a:ln w="12700" cap="flat">
              <a:solidFill>
                <a:srgbClr val="888888"/>
              </a:solidFill>
              <a:prstDash val="solid"/>
              <a:round/>
            </a:ln>
          </a:insideV>
        </a:tcBdr>
        <a:fill>
          <a:solidFill>
            <a:srgbClr val="F2E7CB"/>
          </a:solidFill>
        </a:fill>
      </a:tcStyle>
    </a:wholeTbl>
    <a:band2H>
      <a:tcTxStyle b="def" i="def"/>
      <a:tcStyle>
        <a:tcBdr/>
        <a:fill>
          <a:solidFill>
            <a:srgbClr val="F8F4E7"/>
          </a:solidFill>
        </a:fill>
      </a:tcStyle>
    </a:band2H>
    <a:firstCol>
      <a:tcTxStyle b="on" i="off">
        <a:font>
          <a:latin typeface="Avenir Next Regular"/>
          <a:ea typeface="Avenir Next Regular"/>
          <a:cs typeface="Avenir Next Regular"/>
        </a:font>
        <a:srgbClr val="888888"/>
      </a:tcTxStyle>
      <a:tcStyle>
        <a:tcBdr>
          <a:left>
            <a:ln w="12700" cap="flat">
              <a:solidFill>
                <a:srgbClr val="888888"/>
              </a:solidFill>
              <a:prstDash val="solid"/>
              <a:round/>
            </a:ln>
          </a:left>
          <a:right>
            <a:ln w="12700" cap="flat">
              <a:solidFill>
                <a:srgbClr val="888888"/>
              </a:solidFill>
              <a:prstDash val="solid"/>
              <a:round/>
            </a:ln>
          </a:right>
          <a:top>
            <a:ln w="12700" cap="flat">
              <a:solidFill>
                <a:srgbClr val="888888"/>
              </a:solidFill>
              <a:prstDash val="solid"/>
              <a:round/>
            </a:ln>
          </a:top>
          <a:bottom>
            <a:ln w="12700" cap="flat">
              <a:solidFill>
                <a:srgbClr val="888888"/>
              </a:solidFill>
              <a:prstDash val="solid"/>
              <a:round/>
            </a:ln>
          </a:bottom>
          <a:insideH>
            <a:ln w="12700" cap="flat">
              <a:solidFill>
                <a:srgbClr val="888888"/>
              </a:solidFill>
              <a:prstDash val="solid"/>
              <a:round/>
            </a:ln>
          </a:insideH>
          <a:insideV>
            <a:ln w="12700" cap="flat">
              <a:solidFill>
                <a:srgbClr val="888888"/>
              </a:solidFill>
              <a:prstDash val="solid"/>
              <a:round/>
            </a:ln>
          </a:insideV>
        </a:tcBdr>
        <a:fill>
          <a:solidFill>
            <a:schemeClr val="accent3"/>
          </a:solidFill>
        </a:fill>
      </a:tcStyle>
    </a:firstCol>
    <a:lastRow>
      <a:tcTxStyle b="on" i="off">
        <a:font>
          <a:latin typeface="Avenir Next Regular"/>
          <a:ea typeface="Avenir Next Regular"/>
          <a:cs typeface="Avenir Next Regular"/>
        </a:font>
        <a:srgbClr val="888888"/>
      </a:tcTxStyle>
      <a:tcStyle>
        <a:tcBdr>
          <a:left>
            <a:ln w="12700" cap="flat">
              <a:solidFill>
                <a:srgbClr val="888888"/>
              </a:solidFill>
              <a:prstDash val="solid"/>
              <a:round/>
            </a:ln>
          </a:left>
          <a:right>
            <a:ln w="12700" cap="flat">
              <a:solidFill>
                <a:srgbClr val="888888"/>
              </a:solidFill>
              <a:prstDash val="solid"/>
              <a:round/>
            </a:ln>
          </a:right>
          <a:top>
            <a:ln w="38100" cap="flat">
              <a:solidFill>
                <a:srgbClr val="888888"/>
              </a:solidFill>
              <a:prstDash val="solid"/>
              <a:round/>
            </a:ln>
          </a:top>
          <a:bottom>
            <a:ln w="12700" cap="flat">
              <a:solidFill>
                <a:srgbClr val="888888"/>
              </a:solidFill>
              <a:prstDash val="solid"/>
              <a:round/>
            </a:ln>
          </a:bottom>
          <a:insideH>
            <a:ln w="12700" cap="flat">
              <a:solidFill>
                <a:srgbClr val="888888"/>
              </a:solidFill>
              <a:prstDash val="solid"/>
              <a:round/>
            </a:ln>
          </a:insideH>
          <a:insideV>
            <a:ln w="12700" cap="flat">
              <a:solidFill>
                <a:srgbClr val="888888"/>
              </a:solidFill>
              <a:prstDash val="solid"/>
              <a:round/>
            </a:ln>
          </a:insideV>
        </a:tcBdr>
        <a:fill>
          <a:solidFill>
            <a:schemeClr val="accent3"/>
          </a:solidFill>
        </a:fill>
      </a:tcStyle>
    </a:lastRow>
    <a:firstRow>
      <a:tcTxStyle b="on" i="off">
        <a:font>
          <a:latin typeface="Avenir Next Regular"/>
          <a:ea typeface="Avenir Next Regular"/>
          <a:cs typeface="Avenir Next Regular"/>
        </a:font>
        <a:srgbClr val="888888"/>
      </a:tcTxStyle>
      <a:tcStyle>
        <a:tcBdr>
          <a:left>
            <a:ln w="12700" cap="flat">
              <a:solidFill>
                <a:srgbClr val="888888"/>
              </a:solidFill>
              <a:prstDash val="solid"/>
              <a:round/>
            </a:ln>
          </a:left>
          <a:right>
            <a:ln w="12700" cap="flat">
              <a:solidFill>
                <a:srgbClr val="888888"/>
              </a:solidFill>
              <a:prstDash val="solid"/>
              <a:round/>
            </a:ln>
          </a:right>
          <a:top>
            <a:ln w="12700" cap="flat">
              <a:solidFill>
                <a:srgbClr val="888888"/>
              </a:solidFill>
              <a:prstDash val="solid"/>
              <a:round/>
            </a:ln>
          </a:top>
          <a:bottom>
            <a:ln w="38100" cap="flat">
              <a:solidFill>
                <a:srgbClr val="888888"/>
              </a:solidFill>
              <a:prstDash val="solid"/>
              <a:round/>
            </a:ln>
          </a:bottom>
          <a:insideH>
            <a:ln w="12700" cap="flat">
              <a:solidFill>
                <a:srgbClr val="888888"/>
              </a:solidFill>
              <a:prstDash val="solid"/>
              <a:round/>
            </a:ln>
          </a:insideH>
          <a:insideV>
            <a:ln w="12700" cap="flat">
              <a:solidFill>
                <a:srgbClr val="888888"/>
              </a:solidFill>
              <a:prstDash val="solid"/>
              <a:round/>
            </a:ln>
          </a:insideV>
        </a:tcBdr>
        <a:fill>
          <a:solidFill>
            <a:schemeClr val="accent3"/>
          </a:solidFill>
        </a:fill>
      </a:tcStyle>
    </a:firstRow>
  </a:tblStyle>
  <a:tblStyle styleId="{CF821DB8-F4EB-4A41-A1BA-3FCAFE7338EE}" styleName="">
    <a:tblBg/>
    <a:wholeTbl>
      <a:tcTxStyle b="off" i="off">
        <a:font>
          <a:latin typeface="Avenir Next Regular"/>
          <a:ea typeface="Avenir Next Regular"/>
          <a:cs typeface="Avenir Next Regular"/>
        </a:font>
        <a:srgbClr val="FFFFFF"/>
      </a:tcTxStyle>
      <a:tcStyle>
        <a:tcBdr>
          <a:left>
            <a:ln w="12700" cap="flat">
              <a:solidFill>
                <a:srgbClr val="888888"/>
              </a:solidFill>
              <a:prstDash val="solid"/>
              <a:round/>
            </a:ln>
          </a:left>
          <a:right>
            <a:ln w="12700" cap="flat">
              <a:solidFill>
                <a:srgbClr val="888888"/>
              </a:solidFill>
              <a:prstDash val="solid"/>
              <a:round/>
            </a:ln>
          </a:right>
          <a:top>
            <a:ln w="12700" cap="flat">
              <a:solidFill>
                <a:srgbClr val="888888"/>
              </a:solidFill>
              <a:prstDash val="solid"/>
              <a:round/>
            </a:ln>
          </a:top>
          <a:bottom>
            <a:ln w="12700" cap="flat">
              <a:solidFill>
                <a:srgbClr val="888888"/>
              </a:solidFill>
              <a:prstDash val="solid"/>
              <a:round/>
            </a:ln>
          </a:bottom>
          <a:insideH>
            <a:ln w="12700" cap="flat">
              <a:solidFill>
                <a:srgbClr val="888888"/>
              </a:solidFill>
              <a:prstDash val="solid"/>
              <a:round/>
            </a:ln>
          </a:insideH>
          <a:insideV>
            <a:ln w="12700" cap="flat">
              <a:solidFill>
                <a:srgbClr val="888888"/>
              </a:solidFill>
              <a:prstDash val="solid"/>
              <a:round/>
            </a:ln>
          </a:insideV>
        </a:tcBdr>
        <a:fill>
          <a:solidFill>
            <a:srgbClr val="D5CDDE"/>
          </a:solidFill>
        </a:fill>
      </a:tcStyle>
    </a:wholeTbl>
    <a:band2H>
      <a:tcTxStyle b="def" i="def"/>
      <a:tcStyle>
        <a:tcBdr/>
        <a:fill>
          <a:solidFill>
            <a:srgbClr val="EBE8EF"/>
          </a:solidFill>
        </a:fill>
      </a:tcStyle>
    </a:band2H>
    <a:firstCol>
      <a:tcTxStyle b="on" i="off">
        <a:font>
          <a:latin typeface="Avenir Next Regular"/>
          <a:ea typeface="Avenir Next Regular"/>
          <a:cs typeface="Avenir Next Regular"/>
        </a:font>
        <a:srgbClr val="888888"/>
      </a:tcTxStyle>
      <a:tcStyle>
        <a:tcBdr>
          <a:left>
            <a:ln w="12700" cap="flat">
              <a:solidFill>
                <a:srgbClr val="888888"/>
              </a:solidFill>
              <a:prstDash val="solid"/>
              <a:round/>
            </a:ln>
          </a:left>
          <a:right>
            <a:ln w="12700" cap="flat">
              <a:solidFill>
                <a:srgbClr val="888888"/>
              </a:solidFill>
              <a:prstDash val="solid"/>
              <a:round/>
            </a:ln>
          </a:right>
          <a:top>
            <a:ln w="12700" cap="flat">
              <a:solidFill>
                <a:srgbClr val="888888"/>
              </a:solidFill>
              <a:prstDash val="solid"/>
              <a:round/>
            </a:ln>
          </a:top>
          <a:bottom>
            <a:ln w="12700" cap="flat">
              <a:solidFill>
                <a:srgbClr val="888888"/>
              </a:solidFill>
              <a:prstDash val="solid"/>
              <a:round/>
            </a:ln>
          </a:bottom>
          <a:insideH>
            <a:ln w="12700" cap="flat">
              <a:solidFill>
                <a:srgbClr val="888888"/>
              </a:solidFill>
              <a:prstDash val="solid"/>
              <a:round/>
            </a:ln>
          </a:insideH>
          <a:insideV>
            <a:ln w="12700" cap="flat">
              <a:solidFill>
                <a:srgbClr val="888888"/>
              </a:solidFill>
              <a:prstDash val="solid"/>
              <a:round/>
            </a:ln>
          </a:insideV>
        </a:tcBdr>
        <a:fill>
          <a:solidFill>
            <a:schemeClr val="accent6"/>
          </a:solidFill>
        </a:fill>
      </a:tcStyle>
    </a:firstCol>
    <a:lastRow>
      <a:tcTxStyle b="on" i="off">
        <a:font>
          <a:latin typeface="Avenir Next Regular"/>
          <a:ea typeface="Avenir Next Regular"/>
          <a:cs typeface="Avenir Next Regular"/>
        </a:font>
        <a:srgbClr val="888888"/>
      </a:tcTxStyle>
      <a:tcStyle>
        <a:tcBdr>
          <a:left>
            <a:ln w="12700" cap="flat">
              <a:solidFill>
                <a:srgbClr val="888888"/>
              </a:solidFill>
              <a:prstDash val="solid"/>
              <a:round/>
            </a:ln>
          </a:left>
          <a:right>
            <a:ln w="12700" cap="flat">
              <a:solidFill>
                <a:srgbClr val="888888"/>
              </a:solidFill>
              <a:prstDash val="solid"/>
              <a:round/>
            </a:ln>
          </a:right>
          <a:top>
            <a:ln w="38100" cap="flat">
              <a:solidFill>
                <a:srgbClr val="888888"/>
              </a:solidFill>
              <a:prstDash val="solid"/>
              <a:round/>
            </a:ln>
          </a:top>
          <a:bottom>
            <a:ln w="12700" cap="flat">
              <a:solidFill>
                <a:srgbClr val="888888"/>
              </a:solidFill>
              <a:prstDash val="solid"/>
              <a:round/>
            </a:ln>
          </a:bottom>
          <a:insideH>
            <a:ln w="12700" cap="flat">
              <a:solidFill>
                <a:srgbClr val="888888"/>
              </a:solidFill>
              <a:prstDash val="solid"/>
              <a:round/>
            </a:ln>
          </a:insideH>
          <a:insideV>
            <a:ln w="12700" cap="flat">
              <a:solidFill>
                <a:srgbClr val="888888"/>
              </a:solidFill>
              <a:prstDash val="solid"/>
              <a:round/>
            </a:ln>
          </a:insideV>
        </a:tcBdr>
        <a:fill>
          <a:solidFill>
            <a:schemeClr val="accent6"/>
          </a:solidFill>
        </a:fill>
      </a:tcStyle>
    </a:lastRow>
    <a:firstRow>
      <a:tcTxStyle b="on" i="off">
        <a:font>
          <a:latin typeface="Avenir Next Regular"/>
          <a:ea typeface="Avenir Next Regular"/>
          <a:cs typeface="Avenir Next Regular"/>
        </a:font>
        <a:srgbClr val="888888"/>
      </a:tcTxStyle>
      <a:tcStyle>
        <a:tcBdr>
          <a:left>
            <a:ln w="12700" cap="flat">
              <a:solidFill>
                <a:srgbClr val="888888"/>
              </a:solidFill>
              <a:prstDash val="solid"/>
              <a:round/>
            </a:ln>
          </a:left>
          <a:right>
            <a:ln w="12700" cap="flat">
              <a:solidFill>
                <a:srgbClr val="888888"/>
              </a:solidFill>
              <a:prstDash val="solid"/>
              <a:round/>
            </a:ln>
          </a:right>
          <a:top>
            <a:ln w="12700" cap="flat">
              <a:solidFill>
                <a:srgbClr val="888888"/>
              </a:solidFill>
              <a:prstDash val="solid"/>
              <a:round/>
            </a:ln>
          </a:top>
          <a:bottom>
            <a:ln w="38100" cap="flat">
              <a:solidFill>
                <a:srgbClr val="888888"/>
              </a:solidFill>
              <a:prstDash val="solid"/>
              <a:round/>
            </a:ln>
          </a:bottom>
          <a:insideH>
            <a:ln w="12700" cap="flat">
              <a:solidFill>
                <a:srgbClr val="888888"/>
              </a:solidFill>
              <a:prstDash val="solid"/>
              <a:round/>
            </a:ln>
          </a:insideH>
          <a:insideV>
            <a:ln w="12700" cap="flat">
              <a:solidFill>
                <a:srgbClr val="888888"/>
              </a:solidFill>
              <a:prstDash val="solid"/>
              <a:round/>
            </a:ln>
          </a:insideV>
        </a:tcBdr>
        <a:fill>
          <a:solidFill>
            <a:schemeClr val="accent6"/>
          </a:solidFill>
        </a:fill>
      </a:tcStyle>
    </a:firstRow>
  </a:tblStyle>
  <a:tblStyle styleId="{33BA23B1-9221-436E-865A-0063620EA4FD}" styleName="">
    <a:tblBg/>
    <a:wholeTbl>
      <a:tcTxStyle b="off" i="off">
        <a:font>
          <a:latin typeface="Avenir Next Regular"/>
          <a:ea typeface="Avenir Next Regular"/>
          <a:cs typeface="Avenir Next Regular"/>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888888"/>
          </a:solidFill>
        </a:fill>
      </a:tcStyle>
    </a:band2H>
    <a:firstCol>
      <a:tcTxStyle b="on" i="off">
        <a:font>
          <a:latin typeface="Avenir Next Regular"/>
          <a:ea typeface="Avenir Next Regular"/>
          <a:cs typeface="Avenir Next Regular"/>
        </a:font>
        <a:srgbClr val="888888"/>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venir Next Regular"/>
          <a:ea typeface="Avenir Next Regular"/>
          <a:cs typeface="Avenir Next Regular"/>
        </a:font>
        <a:srgbClr val="FFFFFF"/>
      </a:tcTxStyle>
      <a:tcStyle>
        <a:tcBdr>
          <a:left>
            <a:ln w="12700" cap="flat">
              <a:noFill/>
              <a:miter lim="400000"/>
            </a:ln>
          </a:left>
          <a:right>
            <a:ln w="12700" cap="flat">
              <a:noFill/>
              <a:miter lim="400000"/>
            </a:ln>
          </a:right>
          <a:top>
            <a:ln w="50800" cap="flat">
              <a:solidFill>
                <a:srgbClr val="FFFFFF"/>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rgbClr val="888888"/>
          </a:solidFill>
        </a:fill>
      </a:tcStyle>
    </a:lastRow>
    <a:firstRow>
      <a:tcTxStyle b="on" i="off">
        <a:font>
          <a:latin typeface="Avenir Next Regular"/>
          <a:ea typeface="Avenir Next Regular"/>
          <a:cs typeface="Avenir Next Regular"/>
        </a:font>
        <a:srgbClr val="888888"/>
      </a:tcTxStyle>
      <a:tcStyle>
        <a:tcBdr>
          <a:left>
            <a:ln w="12700" cap="flat">
              <a:noFill/>
              <a:miter lim="400000"/>
            </a:ln>
          </a:left>
          <a:right>
            <a:ln w="12700" cap="flat">
              <a:noFill/>
              <a:miter lim="400000"/>
            </a:ln>
          </a:right>
          <a:top>
            <a:ln w="25400" cap="flat">
              <a:solidFill>
                <a:srgbClr val="FFFFFF"/>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
          <a:latin typeface="Avenir Next Regular"/>
          <a:ea typeface="Avenir Next Regular"/>
          <a:cs typeface="Avenir Next Regular"/>
        </a:font>
        <a:srgbClr val="FFFFFF"/>
      </a:tcTxStyle>
      <a:tcStyle>
        <a:tcBdr>
          <a:left>
            <a:ln w="12700" cap="flat">
              <a:solidFill>
                <a:srgbClr val="888888"/>
              </a:solidFill>
              <a:prstDash val="solid"/>
              <a:round/>
            </a:ln>
          </a:left>
          <a:right>
            <a:ln w="12700" cap="flat">
              <a:solidFill>
                <a:srgbClr val="888888"/>
              </a:solidFill>
              <a:prstDash val="solid"/>
              <a:round/>
            </a:ln>
          </a:right>
          <a:top>
            <a:ln w="12700" cap="flat">
              <a:solidFill>
                <a:srgbClr val="888888"/>
              </a:solidFill>
              <a:prstDash val="solid"/>
              <a:round/>
            </a:ln>
          </a:top>
          <a:bottom>
            <a:ln w="12700" cap="flat">
              <a:solidFill>
                <a:srgbClr val="888888"/>
              </a:solidFill>
              <a:prstDash val="solid"/>
              <a:round/>
            </a:ln>
          </a:bottom>
          <a:insideH>
            <a:ln w="12700" cap="flat">
              <a:solidFill>
                <a:srgbClr val="888888"/>
              </a:solidFill>
              <a:prstDash val="solid"/>
              <a:round/>
            </a:ln>
          </a:insideH>
          <a:insideV>
            <a:ln w="12700" cap="flat">
              <a:solidFill>
                <a:srgbClr val="888888"/>
              </a:solidFill>
              <a:prstDash val="solid"/>
              <a:round/>
            </a:ln>
          </a:insideV>
        </a:tcBdr>
        <a:fill>
          <a:solidFill>
            <a:srgbClr val="FFFFFF"/>
          </a:solidFill>
        </a:fill>
      </a:tcStyle>
    </a:wholeTbl>
    <a:band2H>
      <a:tcTxStyle b="def" i="def"/>
      <a:tcStyle>
        <a:tcBdr/>
        <a:fill>
          <a:solidFill>
            <a:srgbClr val="FFFFFF"/>
          </a:solidFill>
        </a:fill>
      </a:tcStyle>
    </a:band2H>
    <a:firstCol>
      <a:tcTxStyle b="on" i="off">
        <a:font>
          <a:latin typeface="Avenir Next Regular"/>
          <a:ea typeface="Avenir Next Regular"/>
          <a:cs typeface="Avenir Next Regular"/>
        </a:font>
        <a:srgbClr val="888888"/>
      </a:tcTxStyle>
      <a:tcStyle>
        <a:tcBdr>
          <a:left>
            <a:ln w="12700" cap="flat">
              <a:solidFill>
                <a:srgbClr val="888888"/>
              </a:solidFill>
              <a:prstDash val="solid"/>
              <a:round/>
            </a:ln>
          </a:left>
          <a:right>
            <a:ln w="12700" cap="flat">
              <a:solidFill>
                <a:srgbClr val="888888"/>
              </a:solidFill>
              <a:prstDash val="solid"/>
              <a:round/>
            </a:ln>
          </a:right>
          <a:top>
            <a:ln w="12700" cap="flat">
              <a:solidFill>
                <a:srgbClr val="888888"/>
              </a:solidFill>
              <a:prstDash val="solid"/>
              <a:round/>
            </a:ln>
          </a:top>
          <a:bottom>
            <a:ln w="12700" cap="flat">
              <a:solidFill>
                <a:srgbClr val="888888"/>
              </a:solidFill>
              <a:prstDash val="solid"/>
              <a:round/>
            </a:ln>
          </a:bottom>
          <a:insideH>
            <a:ln w="12700" cap="flat">
              <a:solidFill>
                <a:srgbClr val="888888"/>
              </a:solidFill>
              <a:prstDash val="solid"/>
              <a:round/>
            </a:ln>
          </a:insideH>
          <a:insideV>
            <a:ln w="12700" cap="flat">
              <a:solidFill>
                <a:srgbClr val="888888"/>
              </a:solidFill>
              <a:prstDash val="solid"/>
              <a:round/>
            </a:ln>
          </a:insideV>
        </a:tcBdr>
        <a:fill>
          <a:solidFill>
            <a:srgbClr val="FFFFFF"/>
          </a:solidFill>
        </a:fill>
      </a:tcStyle>
    </a:firstCol>
    <a:lastRow>
      <a:tcTxStyle b="on" i="off">
        <a:font>
          <a:latin typeface="Avenir Next Regular"/>
          <a:ea typeface="Avenir Next Regular"/>
          <a:cs typeface="Avenir Next Regular"/>
        </a:font>
        <a:srgbClr val="888888"/>
      </a:tcTxStyle>
      <a:tcStyle>
        <a:tcBdr>
          <a:left>
            <a:ln w="12700" cap="flat">
              <a:solidFill>
                <a:srgbClr val="888888"/>
              </a:solidFill>
              <a:prstDash val="solid"/>
              <a:round/>
            </a:ln>
          </a:left>
          <a:right>
            <a:ln w="12700" cap="flat">
              <a:solidFill>
                <a:srgbClr val="888888"/>
              </a:solidFill>
              <a:prstDash val="solid"/>
              <a:round/>
            </a:ln>
          </a:right>
          <a:top>
            <a:ln w="38100" cap="flat">
              <a:solidFill>
                <a:srgbClr val="888888"/>
              </a:solidFill>
              <a:prstDash val="solid"/>
              <a:round/>
            </a:ln>
          </a:top>
          <a:bottom>
            <a:ln w="12700" cap="flat">
              <a:solidFill>
                <a:srgbClr val="888888"/>
              </a:solidFill>
              <a:prstDash val="solid"/>
              <a:round/>
            </a:ln>
          </a:bottom>
          <a:insideH>
            <a:ln w="12700" cap="flat">
              <a:solidFill>
                <a:srgbClr val="888888"/>
              </a:solidFill>
              <a:prstDash val="solid"/>
              <a:round/>
            </a:ln>
          </a:insideH>
          <a:insideV>
            <a:ln w="12700" cap="flat">
              <a:solidFill>
                <a:srgbClr val="888888"/>
              </a:solidFill>
              <a:prstDash val="solid"/>
              <a:round/>
            </a:ln>
          </a:insideV>
        </a:tcBdr>
        <a:fill>
          <a:solidFill>
            <a:srgbClr val="FFFFFF"/>
          </a:solidFill>
        </a:fill>
      </a:tcStyle>
    </a:lastRow>
    <a:firstRow>
      <a:tcTxStyle b="on" i="off">
        <a:font>
          <a:latin typeface="Avenir Next Regular"/>
          <a:ea typeface="Avenir Next Regular"/>
          <a:cs typeface="Avenir Next Regular"/>
        </a:font>
        <a:srgbClr val="888888"/>
      </a:tcTxStyle>
      <a:tcStyle>
        <a:tcBdr>
          <a:left>
            <a:ln w="12700" cap="flat">
              <a:solidFill>
                <a:srgbClr val="888888"/>
              </a:solidFill>
              <a:prstDash val="solid"/>
              <a:round/>
            </a:ln>
          </a:left>
          <a:right>
            <a:ln w="12700" cap="flat">
              <a:solidFill>
                <a:srgbClr val="888888"/>
              </a:solidFill>
              <a:prstDash val="solid"/>
              <a:round/>
            </a:ln>
          </a:right>
          <a:top>
            <a:ln w="12700" cap="flat">
              <a:solidFill>
                <a:srgbClr val="888888"/>
              </a:solidFill>
              <a:prstDash val="solid"/>
              <a:round/>
            </a:ln>
          </a:top>
          <a:bottom>
            <a:ln w="38100" cap="flat">
              <a:solidFill>
                <a:srgbClr val="888888"/>
              </a:solidFill>
              <a:prstDash val="solid"/>
              <a:round/>
            </a:ln>
          </a:bottom>
          <a:insideH>
            <a:ln w="12700" cap="flat">
              <a:solidFill>
                <a:srgbClr val="888888"/>
              </a:solidFill>
              <a:prstDash val="solid"/>
              <a:round/>
            </a:ln>
          </a:insideH>
          <a:insideV>
            <a:ln w="12700" cap="flat">
              <a:solidFill>
                <a:srgbClr val="888888"/>
              </a:solidFill>
              <a:prstDash val="solid"/>
              <a:round/>
            </a:ln>
          </a:insideV>
        </a:tcBdr>
        <a:fill>
          <a:solidFill>
            <a:srgbClr val="FFFFFF"/>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charts/_rels/chart1.xml.rels><?xml version="1.0" encoding="UTF-8"?>
<Relationships xmlns="http://schemas.openxmlformats.org/package/2006/relationships"><Relationship Id="rId1" Type="http://schemas.openxmlformats.org/officeDocument/2006/relationships/package" Target="../embeddings/Microsoft_Excel_Sheet1.xlsx"/></Relationships>

</file>

<file path=ppt/charts/_rels/chart10.xml.rels><?xml version="1.0" encoding="UTF-8"?>
<Relationships xmlns="http://schemas.openxmlformats.org/package/2006/relationships"><Relationship Id="rId1" Type="http://schemas.openxmlformats.org/officeDocument/2006/relationships/package" Target="../embeddings/Microsoft_Excel_Sheet10.xlsx"/></Relationships>

</file>

<file path=ppt/charts/_rels/chart11.xml.rels><?xml version="1.0" encoding="UTF-8"?>
<Relationships xmlns="http://schemas.openxmlformats.org/package/2006/relationships"><Relationship Id="rId1" Type="http://schemas.openxmlformats.org/officeDocument/2006/relationships/package" Target="../embeddings/Microsoft_Excel_Sheet11.xlsx"/></Relationships>

</file>

<file path=ppt/charts/_rels/chart12.xml.rels><?xml version="1.0" encoding="UTF-8"?>
<Relationships xmlns="http://schemas.openxmlformats.org/package/2006/relationships"><Relationship Id="rId1" Type="http://schemas.openxmlformats.org/officeDocument/2006/relationships/package" Target="../embeddings/Microsoft_Excel_Sheet12.xlsx"/></Relationships>

</file>

<file path=ppt/charts/_rels/chart13.xml.rels><?xml version="1.0" encoding="UTF-8"?>
<Relationships xmlns="http://schemas.openxmlformats.org/package/2006/relationships"><Relationship Id="rId1" Type="http://schemas.openxmlformats.org/officeDocument/2006/relationships/package" Target="../embeddings/Microsoft_Excel_Sheet13.xlsx"/></Relationships>

</file>

<file path=ppt/charts/_rels/chart14.xml.rels><?xml version="1.0" encoding="UTF-8"?>
<Relationships xmlns="http://schemas.openxmlformats.org/package/2006/relationships"><Relationship Id="rId1" Type="http://schemas.openxmlformats.org/officeDocument/2006/relationships/package" Target="../embeddings/Microsoft_Excel_Sheet14.xlsx"/></Relationships>

</file>

<file path=ppt/charts/_rels/chart15.xml.rels><?xml version="1.0" encoding="UTF-8"?>
<Relationships xmlns="http://schemas.openxmlformats.org/package/2006/relationships"><Relationship Id="rId1" Type="http://schemas.openxmlformats.org/officeDocument/2006/relationships/package" Target="../embeddings/Microsoft_Excel_Sheet15.xlsx"/></Relationships>

</file>

<file path=ppt/charts/_rels/chart2.xml.rels><?xml version="1.0" encoding="UTF-8"?>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Relationships xmlns="http://schemas.openxmlformats.org/package/2006/relationships"><Relationship Id="rId1" Type="http://schemas.openxmlformats.org/officeDocument/2006/relationships/package" Target="../embeddings/Microsoft_Excel_Sheet5.xlsx"/></Relationships>

</file>

<file path=ppt/charts/_rels/chart6.xml.rels><?xml version="1.0" encoding="UTF-8"?>
<Relationships xmlns="http://schemas.openxmlformats.org/package/2006/relationships"><Relationship Id="rId1" Type="http://schemas.openxmlformats.org/officeDocument/2006/relationships/package" Target="../embeddings/Microsoft_Excel_Sheet6.xlsx"/></Relationships>

</file>

<file path=ppt/charts/_rels/chart7.xml.rels><?xml version="1.0" encoding="UTF-8"?>
<Relationships xmlns="http://schemas.openxmlformats.org/package/2006/relationships"><Relationship Id="rId1" Type="http://schemas.openxmlformats.org/officeDocument/2006/relationships/package" Target="../embeddings/Microsoft_Excel_Sheet7.xlsx"/></Relationships>

</file>

<file path=ppt/charts/_rels/chart8.xml.rels><?xml version="1.0" encoding="UTF-8"?>
<Relationships xmlns="http://schemas.openxmlformats.org/package/2006/relationships"><Relationship Id="rId1" Type="http://schemas.openxmlformats.org/officeDocument/2006/relationships/package" Target="../embeddings/Microsoft_Excel_Sheet8.xlsx"/></Relationships>

</file>

<file path=ppt/charts/_rels/chart9.xml.rels><?xml version="1.0" encoding="UTF-8"?>
<Relationships xmlns="http://schemas.openxmlformats.org/package/2006/relationships"><Relationship Id="rId1" Type="http://schemas.openxmlformats.org/officeDocument/2006/relationships/package" Target="../embeddings/Microsoft_Excel_Sheet9.xlsx"/></Relationships>

</file>

<file path=ppt/charts/chart1.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379792"/>
          <c:y val="0.0499748"/>
          <c:w val="0.957021"/>
          <c:h val="0.910539"/>
        </c:manualLayout>
      </c:layout>
      <c:barChart>
        <c:barDir val="col"/>
        <c:grouping val="clustered"/>
        <c:varyColors val="0"/>
        <c:ser>
          <c:idx val="0"/>
          <c:order val="0"/>
          <c:tx>
            <c:strRef>
              <c:f>Sheet1!$A$2</c:f>
              <c:strCache>
                <c:ptCount val="1"/>
                <c:pt idx="0">
                  <c:v>Pandemia</c:v>
                </c:pt>
              </c:strCache>
            </c:strRef>
          </c:tx>
          <c:spPr>
            <a:solidFill>
              <a:srgbClr val="78A642"/>
            </a:solidFill>
            <a:ln w="12700" cap="flat">
              <a:noFill/>
              <a:miter lim="400000"/>
            </a:ln>
            <a:effectLst>
              <a:outerShdw sx="100000" sy="100000" kx="0" ky="0" algn="tl" rotWithShape="1" blurRad="127000" dist="76200" dir="18900000">
                <a:srgbClr val="000000">
                  <a:alpha val="38820"/>
                </a:srgbClr>
              </a:outerShdw>
            </a:effectLst>
          </c:spPr>
          <c:invertIfNegative val="0"/>
          <c:dLbls>
            <c:numFmt formatCode="#,##0" sourceLinked="0"/>
            <c:txPr>
              <a:bodyPr/>
              <a:lstStyle/>
              <a:p>
                <a:pPr>
                  <a:defRPr b="1" i="0" strike="noStrike" sz="2300" u="none">
                    <a:solidFill>
                      <a:srgbClr val="53585F"/>
                    </a:solidFill>
                    <a:latin typeface="Avenir Next Regular"/>
                  </a:defRPr>
                </a:pPr>
              </a:p>
            </c:txPr>
            <c:dLblPos val="outEnd"/>
            <c:showLegendKey val="0"/>
            <c:showVal val="1"/>
            <c:showCatName val="0"/>
            <c:showSerName val="0"/>
            <c:showPercent val="0"/>
            <c:showBubbleSize val="0"/>
            <c:showLeaderLines val="0"/>
          </c:dLbls>
          <c:cat>
            <c:strRef>
              <c:f>Sheet1!$B$1:$B$1</c:f>
              <c:strCache>
                <c:ptCount val="1"/>
                <c:pt idx="0">
                  <c:v>Monto</c:v>
                </c:pt>
              </c:strCache>
            </c:strRef>
          </c:cat>
          <c:val>
            <c:numRef>
              <c:f>Sheet1!$B$2:$B$2</c:f>
              <c:numCache>
                <c:ptCount val="1"/>
                <c:pt idx="0">
                  <c:v>2484.000000</c:v>
                </c:pt>
              </c:numCache>
            </c:numRef>
          </c:val>
        </c:ser>
        <c:ser>
          <c:idx val="1"/>
          <c:order val="1"/>
          <c:tx>
            <c:strRef>
              <c:f>Sheet1!$A$3</c:f>
              <c:strCache>
                <c:ptCount val="1"/>
                <c:pt idx="0">
                  <c:v>Huracán</c:v>
                </c:pt>
              </c:strCache>
            </c:strRef>
          </c:tx>
          <c:spPr>
            <a:solidFill>
              <a:srgbClr val="E68A3F"/>
            </a:solidFill>
            <a:ln w="12700" cap="flat">
              <a:noFill/>
              <a:miter lim="400000"/>
            </a:ln>
            <a:effectLst>
              <a:outerShdw sx="100000" sy="100000" kx="0" ky="0" algn="tl" rotWithShape="1" blurRad="127000" dist="76200" dir="18900000">
                <a:srgbClr val="000000">
                  <a:alpha val="75000"/>
                </a:srgbClr>
              </a:outerShdw>
            </a:effectLst>
          </c:spPr>
          <c:invertIfNegative val="0"/>
          <c:dLbls>
            <c:numFmt formatCode="#,##0" sourceLinked="0"/>
            <c:txPr>
              <a:bodyPr/>
              <a:lstStyle/>
              <a:p>
                <a:pPr>
                  <a:defRPr b="1" i="0" strike="noStrike" sz="2300" u="none">
                    <a:solidFill>
                      <a:srgbClr val="53585F"/>
                    </a:solidFill>
                    <a:latin typeface="Avenir Next Regular"/>
                  </a:defRPr>
                </a:pPr>
              </a:p>
            </c:txPr>
            <c:dLblPos val="outEnd"/>
            <c:showLegendKey val="0"/>
            <c:showVal val="1"/>
            <c:showCatName val="0"/>
            <c:showSerName val="0"/>
            <c:showPercent val="0"/>
            <c:showBubbleSize val="0"/>
            <c:showLeaderLines val="0"/>
          </c:dLbls>
          <c:cat>
            <c:strRef>
              <c:f>Sheet1!$B$1:$B$1</c:f>
              <c:strCache>
                <c:ptCount val="1"/>
                <c:pt idx="0">
                  <c:v>Monto</c:v>
                </c:pt>
              </c:strCache>
            </c:strRef>
          </c:cat>
          <c:val>
            <c:numRef>
              <c:f>Sheet1!$B$3:$B$3</c:f>
              <c:numCache>
                <c:ptCount val="1"/>
                <c:pt idx="0">
                  <c:v>2400.000000</c:v>
                </c:pt>
              </c:numCache>
            </c:numRef>
          </c:val>
        </c:ser>
        <c:ser>
          <c:idx val="2"/>
          <c:order val="2"/>
          <c:tx>
            <c:strRef>
              <c:f>Sheet1!$A$4</c:f>
              <c:strCache>
                <c:ptCount val="1"/>
                <c:pt idx="0">
                  <c:v>Sismo</c:v>
                </c:pt>
              </c:strCache>
            </c:strRef>
          </c:tx>
          <c:spPr>
            <a:solidFill>
              <a:srgbClr val="E68A3F"/>
            </a:solidFill>
            <a:ln w="12700" cap="flat">
              <a:noFill/>
              <a:miter lim="400000"/>
            </a:ln>
            <a:effectLst>
              <a:outerShdw sx="100000" sy="100000" kx="0" ky="0" algn="tl" rotWithShape="1" blurRad="127000" dist="76200" dir="18900000">
                <a:srgbClr val="000000">
                  <a:alpha val="75000"/>
                </a:srgbClr>
              </a:outerShdw>
            </a:effectLst>
          </c:spPr>
          <c:invertIfNegative val="0"/>
          <c:dLbls>
            <c:numFmt formatCode="#,##0" sourceLinked="0"/>
            <c:txPr>
              <a:bodyPr/>
              <a:lstStyle/>
              <a:p>
                <a:pPr>
                  <a:defRPr b="1" i="0" strike="noStrike" sz="2300" u="none">
                    <a:solidFill>
                      <a:srgbClr val="53585F"/>
                    </a:solidFill>
                    <a:latin typeface="Avenir Next Regular"/>
                  </a:defRPr>
                </a:pPr>
              </a:p>
            </c:txPr>
            <c:dLblPos val="outEnd"/>
            <c:showLegendKey val="0"/>
            <c:showVal val="1"/>
            <c:showCatName val="0"/>
            <c:showSerName val="0"/>
            <c:showPercent val="0"/>
            <c:showBubbleSize val="0"/>
            <c:showLeaderLines val="0"/>
          </c:dLbls>
          <c:cat>
            <c:strRef>
              <c:f>Sheet1!$B$1:$B$1</c:f>
              <c:strCache>
                <c:ptCount val="1"/>
                <c:pt idx="0">
                  <c:v>Monto</c:v>
                </c:pt>
              </c:strCache>
            </c:strRef>
          </c:cat>
          <c:val>
            <c:numRef>
              <c:f>Sheet1!$B$4:$B$4</c:f>
              <c:numCache>
                <c:ptCount val="1"/>
                <c:pt idx="0">
                  <c:v>1300.000000</c:v>
                </c:pt>
              </c:numCache>
            </c:numRef>
          </c:val>
        </c:ser>
        <c:ser>
          <c:idx val="3"/>
          <c:order val="3"/>
          <c:tx>
            <c:strRef>
              <c:f>Sheet1!$A$5</c:f>
              <c:strCache>
                <c:ptCount val="1"/>
                <c:pt idx="0">
                  <c:v>Huracán</c:v>
                </c:pt>
              </c:strCache>
            </c:strRef>
          </c:tx>
          <c:spPr>
            <a:solidFill>
              <a:srgbClr val="E68A3F"/>
            </a:solidFill>
            <a:ln w="12700" cap="flat">
              <a:noFill/>
              <a:miter lim="400000"/>
            </a:ln>
            <a:effectLst>
              <a:outerShdw sx="100000" sy="100000" kx="0" ky="0" algn="tl" rotWithShape="1" blurRad="127000" dist="76200" dir="18900000">
                <a:srgbClr val="000000">
                  <a:alpha val="75000"/>
                </a:srgbClr>
              </a:outerShdw>
            </a:effectLst>
          </c:spPr>
          <c:invertIfNegative val="0"/>
          <c:dLbls>
            <c:numFmt formatCode="#,##0" sourceLinked="0"/>
            <c:txPr>
              <a:bodyPr/>
              <a:lstStyle/>
              <a:p>
                <a:pPr>
                  <a:defRPr b="1" i="0" strike="noStrike" sz="2300" u="none">
                    <a:solidFill>
                      <a:srgbClr val="53585F"/>
                    </a:solidFill>
                    <a:latin typeface="Avenir Next Regular"/>
                  </a:defRPr>
                </a:pPr>
              </a:p>
            </c:txPr>
            <c:dLblPos val="outEnd"/>
            <c:showLegendKey val="0"/>
            <c:showVal val="1"/>
            <c:showCatName val="0"/>
            <c:showSerName val="0"/>
            <c:showPercent val="0"/>
            <c:showBubbleSize val="0"/>
            <c:showLeaderLines val="0"/>
          </c:dLbls>
          <c:cat>
            <c:strRef>
              <c:f>Sheet1!$B$1:$B$1</c:f>
              <c:strCache>
                <c:ptCount val="1"/>
                <c:pt idx="0">
                  <c:v>Monto</c:v>
                </c:pt>
              </c:strCache>
            </c:strRef>
          </c:cat>
          <c:val>
            <c:numRef>
              <c:f>Sheet1!$B$5:$B$5</c:f>
              <c:numCache>
                <c:ptCount val="1"/>
                <c:pt idx="0">
                  <c:v>1291.000000</c:v>
                </c:pt>
              </c:numCache>
            </c:numRef>
          </c:val>
        </c:ser>
        <c:ser>
          <c:idx val="4"/>
          <c:order val="4"/>
          <c:tx>
            <c:strRef>
              <c:f>Sheet1!$A$6</c:f>
              <c:strCache>
                <c:ptCount val="1"/>
                <c:pt idx="0">
                  <c:v>Huracán</c:v>
                </c:pt>
              </c:strCache>
            </c:strRef>
          </c:tx>
          <c:spPr>
            <a:solidFill>
              <a:srgbClr val="E68A3F"/>
            </a:solidFill>
            <a:ln w="12700" cap="flat">
              <a:noFill/>
              <a:miter lim="400000"/>
            </a:ln>
            <a:effectLst>
              <a:outerShdw sx="100000" sy="100000" kx="0" ky="0" algn="tl" rotWithShape="1" blurRad="127000" dist="76200" dir="18900000">
                <a:srgbClr val="000000">
                  <a:alpha val="75000"/>
                </a:srgbClr>
              </a:outerShdw>
            </a:effectLst>
          </c:spPr>
          <c:invertIfNegative val="0"/>
          <c:dLbls>
            <c:numFmt formatCode="#,##0" sourceLinked="0"/>
            <c:txPr>
              <a:bodyPr/>
              <a:lstStyle/>
              <a:p>
                <a:pPr>
                  <a:defRPr b="1" i="0" strike="noStrike" sz="2300" u="none">
                    <a:solidFill>
                      <a:srgbClr val="53585F"/>
                    </a:solidFill>
                    <a:latin typeface="Avenir Next Regular"/>
                  </a:defRPr>
                </a:pPr>
              </a:p>
            </c:txPr>
            <c:dLblPos val="outEnd"/>
            <c:showLegendKey val="0"/>
            <c:showVal val="1"/>
            <c:showCatName val="0"/>
            <c:showSerName val="0"/>
            <c:showPercent val="0"/>
            <c:showBubbleSize val="0"/>
            <c:showLeaderLines val="0"/>
          </c:dLbls>
          <c:cat>
            <c:strRef>
              <c:f>Sheet1!$B$1:$B$1</c:f>
              <c:strCache>
                <c:ptCount val="1"/>
                <c:pt idx="0">
                  <c:v>Monto</c:v>
                </c:pt>
              </c:strCache>
            </c:strRef>
          </c:cat>
          <c:val>
            <c:numRef>
              <c:f>Sheet1!$B$6:$B$6</c:f>
              <c:numCache>
                <c:ptCount val="1"/>
                <c:pt idx="0">
                  <c:v>1165.000000</c:v>
                </c:pt>
              </c:numCache>
            </c:numRef>
          </c:val>
        </c:ser>
        <c:ser>
          <c:idx val="5"/>
          <c:order val="5"/>
          <c:tx>
            <c:strRef>
              <c:f>Sheet1!$A$7</c:f>
              <c:strCache>
                <c:ptCount val="1"/>
                <c:pt idx="0">
                  <c:v>Sismo</c:v>
                </c:pt>
              </c:strCache>
            </c:strRef>
          </c:tx>
          <c:spPr>
            <a:solidFill>
              <a:srgbClr val="E68A3F"/>
            </a:solidFill>
            <a:ln w="12700" cap="flat">
              <a:noFill/>
              <a:miter lim="400000"/>
            </a:ln>
            <a:effectLst>
              <a:outerShdw sx="100000" sy="100000" kx="0" ky="0" algn="tl" rotWithShape="1" blurRad="127000" dist="76200" dir="18900000">
                <a:srgbClr val="000000">
                  <a:alpha val="75000"/>
                </a:srgbClr>
              </a:outerShdw>
            </a:effectLst>
          </c:spPr>
          <c:invertIfNegative val="0"/>
          <c:dLbls>
            <c:numFmt formatCode="#,##0" sourceLinked="0"/>
            <c:txPr>
              <a:bodyPr/>
              <a:lstStyle/>
              <a:p>
                <a:pPr>
                  <a:defRPr b="1" i="0" strike="noStrike" sz="2300" u="none">
                    <a:solidFill>
                      <a:srgbClr val="53585F"/>
                    </a:solidFill>
                    <a:latin typeface="Avenir Next Regular"/>
                  </a:defRPr>
                </a:pPr>
              </a:p>
            </c:txPr>
            <c:dLblPos val="outEnd"/>
            <c:showLegendKey val="0"/>
            <c:showVal val="1"/>
            <c:showCatName val="0"/>
            <c:showSerName val="0"/>
            <c:showPercent val="0"/>
            <c:showBubbleSize val="0"/>
            <c:showLeaderLines val="0"/>
          </c:dLbls>
          <c:cat>
            <c:strRef>
              <c:f>Sheet1!$B$1:$B$1</c:f>
              <c:strCache>
                <c:ptCount val="1"/>
                <c:pt idx="0">
                  <c:v>Monto</c:v>
                </c:pt>
              </c:strCache>
            </c:strRef>
          </c:cat>
          <c:val>
            <c:numRef>
              <c:f>Sheet1!$B$7:$B$7</c:f>
              <c:numCache>
                <c:ptCount val="1"/>
                <c:pt idx="0">
                  <c:v>986.000000</c:v>
                </c:pt>
              </c:numCache>
            </c:numRef>
          </c:val>
        </c:ser>
        <c:ser>
          <c:idx val="6"/>
          <c:order val="6"/>
          <c:tx>
            <c:strRef>
              <c:f>Sheet1!$A$8</c:f>
              <c:strCache>
                <c:ptCount val="1"/>
                <c:pt idx="0">
                  <c:v>Sismo</c:v>
                </c:pt>
              </c:strCache>
            </c:strRef>
          </c:tx>
          <c:spPr>
            <a:solidFill>
              <a:srgbClr val="E68A3F"/>
            </a:solidFill>
            <a:ln w="12700" cap="flat">
              <a:noFill/>
              <a:miter lim="400000"/>
            </a:ln>
            <a:effectLst>
              <a:outerShdw sx="100000" sy="100000" kx="0" ky="0" algn="tl" rotWithShape="1" blurRad="127000" dist="76200" dir="18900000">
                <a:srgbClr val="000000">
                  <a:alpha val="75000"/>
                </a:srgbClr>
              </a:outerShdw>
            </a:effectLst>
          </c:spPr>
          <c:invertIfNegative val="0"/>
          <c:dLbls>
            <c:numFmt formatCode="#,##0" sourceLinked="0"/>
            <c:txPr>
              <a:bodyPr/>
              <a:lstStyle/>
              <a:p>
                <a:pPr>
                  <a:defRPr b="1" i="0" strike="noStrike" sz="2300" u="none">
                    <a:solidFill>
                      <a:srgbClr val="53585F"/>
                    </a:solidFill>
                    <a:latin typeface="Avenir Next Regular"/>
                  </a:defRPr>
                </a:pPr>
              </a:p>
            </c:txPr>
            <c:dLblPos val="outEnd"/>
            <c:showLegendKey val="0"/>
            <c:showVal val="1"/>
            <c:showCatName val="0"/>
            <c:showSerName val="0"/>
            <c:showPercent val="0"/>
            <c:showBubbleSize val="0"/>
            <c:showLeaderLines val="0"/>
          </c:dLbls>
          <c:cat>
            <c:strRef>
              <c:f>Sheet1!$B$1:$B$1</c:f>
              <c:strCache>
                <c:ptCount val="1"/>
                <c:pt idx="0">
                  <c:v>Monto</c:v>
                </c:pt>
              </c:strCache>
            </c:strRef>
          </c:cat>
          <c:val>
            <c:numRef>
              <c:f>Sheet1!$B$8:$B$8</c:f>
              <c:numCache>
                <c:ptCount val="1"/>
                <c:pt idx="0">
                  <c:v>627.000000</c:v>
                </c:pt>
              </c:numCache>
            </c:numRef>
          </c:val>
        </c:ser>
        <c:ser>
          <c:idx val="7"/>
          <c:order val="7"/>
          <c:tx>
            <c:strRef>
              <c:f>Sheet1!$A$9</c:f>
              <c:strCache>
                <c:ptCount val="1"/>
                <c:pt idx="0">
                  <c:v>Huracán</c:v>
                </c:pt>
              </c:strCache>
            </c:strRef>
          </c:tx>
          <c:spPr>
            <a:solidFill>
              <a:srgbClr val="E68A3F"/>
            </a:solidFill>
            <a:ln w="12700" cap="flat">
              <a:noFill/>
              <a:miter lim="400000"/>
            </a:ln>
            <a:effectLst>
              <a:outerShdw sx="100000" sy="100000" kx="0" ky="0" algn="tl" rotWithShape="1" blurRad="127000" dist="76200" dir="18900000">
                <a:srgbClr val="000000">
                  <a:alpha val="75000"/>
                </a:srgbClr>
              </a:outerShdw>
            </a:effectLst>
          </c:spPr>
          <c:invertIfNegative val="0"/>
          <c:dLbls>
            <c:numFmt formatCode="#,##0" sourceLinked="0"/>
            <c:txPr>
              <a:bodyPr/>
              <a:lstStyle/>
              <a:p>
                <a:pPr>
                  <a:defRPr b="1" i="0" strike="noStrike" sz="2300" u="none">
                    <a:solidFill>
                      <a:srgbClr val="53585F"/>
                    </a:solidFill>
                    <a:latin typeface="Avenir Next Regular"/>
                  </a:defRPr>
                </a:pPr>
              </a:p>
            </c:txPr>
            <c:dLblPos val="outEnd"/>
            <c:showLegendKey val="0"/>
            <c:showVal val="1"/>
            <c:showCatName val="0"/>
            <c:showSerName val="0"/>
            <c:showPercent val="0"/>
            <c:showBubbleSize val="0"/>
            <c:showLeaderLines val="0"/>
          </c:dLbls>
          <c:cat>
            <c:strRef>
              <c:f>Sheet1!$B$1:$B$1</c:f>
              <c:strCache>
                <c:ptCount val="1"/>
                <c:pt idx="0">
                  <c:v>Monto</c:v>
                </c:pt>
              </c:strCache>
            </c:strRef>
          </c:cat>
          <c:val>
            <c:numRef>
              <c:f>Sheet1!$B$9:$B$9</c:f>
              <c:numCache>
                <c:ptCount val="1"/>
                <c:pt idx="0">
                  <c:v>425.000000</c:v>
                </c:pt>
              </c:numCache>
            </c:numRef>
          </c:val>
        </c:ser>
        <c:ser>
          <c:idx val="8"/>
          <c:order val="8"/>
          <c:tx>
            <c:strRef>
              <c:f>Sheet1!$A$10</c:f>
              <c:strCache>
                <c:ptCount val="1"/>
                <c:pt idx="0">
                  <c:v>Lluvias</c:v>
                </c:pt>
              </c:strCache>
            </c:strRef>
          </c:tx>
          <c:spPr>
            <a:solidFill>
              <a:srgbClr val="E68A3F"/>
            </a:solidFill>
            <a:ln w="12700" cap="flat">
              <a:noFill/>
              <a:miter lim="400000"/>
            </a:ln>
            <a:effectLst>
              <a:outerShdw sx="100000" sy="100000" kx="0" ky="0" algn="tl" rotWithShape="1" blurRad="127000" dist="76200" dir="18900000">
                <a:srgbClr val="000000">
                  <a:alpha val="75000"/>
                </a:srgbClr>
              </a:outerShdw>
            </a:effectLst>
          </c:spPr>
          <c:invertIfNegative val="0"/>
          <c:dLbls>
            <c:numFmt formatCode="#,##0" sourceLinked="0"/>
            <c:txPr>
              <a:bodyPr/>
              <a:lstStyle/>
              <a:p>
                <a:pPr>
                  <a:defRPr b="1" i="0" strike="noStrike" sz="2300" u="none">
                    <a:solidFill>
                      <a:srgbClr val="53585F"/>
                    </a:solidFill>
                    <a:latin typeface="Avenir Next Regular"/>
                  </a:defRPr>
                </a:pPr>
              </a:p>
            </c:txPr>
            <c:dLblPos val="outEnd"/>
            <c:showLegendKey val="0"/>
            <c:showVal val="1"/>
            <c:showCatName val="0"/>
            <c:showSerName val="0"/>
            <c:showPercent val="0"/>
            <c:showBubbleSize val="0"/>
            <c:showLeaderLines val="0"/>
          </c:dLbls>
          <c:cat>
            <c:strRef>
              <c:f>Sheet1!$B$1:$B$1</c:f>
              <c:strCache>
                <c:ptCount val="1"/>
                <c:pt idx="0">
                  <c:v>Monto</c:v>
                </c:pt>
              </c:strCache>
            </c:strRef>
          </c:cat>
          <c:val>
            <c:numRef>
              <c:f>Sheet1!$B$10:$B$10</c:f>
              <c:numCache>
                <c:ptCount val="1"/>
                <c:pt idx="0">
                  <c:v>423.000000</c:v>
                </c:pt>
              </c:numCache>
            </c:numRef>
          </c:val>
        </c:ser>
        <c:ser>
          <c:idx val="9"/>
          <c:order val="9"/>
          <c:tx>
            <c:strRef>
              <c:f>Sheet1!$A$11</c:f>
              <c:strCache>
                <c:ptCount val="1"/>
                <c:pt idx="0">
                  <c:v>Heladas</c:v>
                </c:pt>
              </c:strCache>
            </c:strRef>
          </c:tx>
          <c:spPr>
            <a:solidFill>
              <a:srgbClr val="E68A3F"/>
            </a:solidFill>
            <a:ln w="12700" cap="flat">
              <a:noFill/>
              <a:miter lim="400000"/>
            </a:ln>
            <a:effectLst>
              <a:outerShdw sx="100000" sy="100000" kx="0" ky="0" algn="tl" rotWithShape="1" blurRad="127000" dist="76200" dir="18900000">
                <a:srgbClr val="000000">
                  <a:alpha val="75000"/>
                </a:srgbClr>
              </a:outerShdw>
            </a:effectLst>
          </c:spPr>
          <c:invertIfNegative val="0"/>
          <c:dLbls>
            <c:numFmt formatCode="#,##0" sourceLinked="0"/>
            <c:txPr>
              <a:bodyPr/>
              <a:lstStyle/>
              <a:p>
                <a:pPr>
                  <a:defRPr b="1" i="0" strike="noStrike" sz="2300" u="none">
                    <a:solidFill>
                      <a:srgbClr val="53585F"/>
                    </a:solidFill>
                    <a:latin typeface="Avenir Next Regular"/>
                  </a:defRPr>
                </a:pPr>
              </a:p>
            </c:txPr>
            <c:dLblPos val="outEnd"/>
            <c:showLegendKey val="0"/>
            <c:showVal val="1"/>
            <c:showCatName val="0"/>
            <c:showSerName val="0"/>
            <c:showPercent val="0"/>
            <c:showBubbleSize val="0"/>
            <c:showLeaderLines val="0"/>
          </c:dLbls>
          <c:cat>
            <c:strRef>
              <c:f>Sheet1!$B$1:$B$1</c:f>
              <c:strCache>
                <c:ptCount val="1"/>
                <c:pt idx="0">
                  <c:v>Monto</c:v>
                </c:pt>
              </c:strCache>
            </c:strRef>
          </c:cat>
          <c:val>
            <c:numRef>
              <c:f>Sheet1!$B$11:$B$11</c:f>
              <c:numCache>
                <c:ptCount val="1"/>
                <c:pt idx="0">
                  <c:v>401.000000</c:v>
                </c:pt>
              </c:numCache>
            </c:numRef>
          </c:val>
        </c:ser>
        <c:gapWidth val="40"/>
        <c:overlap val="-10"/>
        <c:axId val="2094734552"/>
        <c:axId val="2094734553"/>
      </c:barChart>
      <c:catAx>
        <c:axId val="2094734552"/>
        <c:scaling>
          <c:orientation val="minMax"/>
        </c:scaling>
        <c:delete val="0"/>
        <c:axPos val="b"/>
        <c:numFmt formatCode="General" sourceLinked="0"/>
        <c:majorTickMark val="none"/>
        <c:minorTickMark val="none"/>
        <c:tickLblPos val="none"/>
        <c:spPr>
          <a:ln w="12700" cap="flat">
            <a:solidFill>
              <a:srgbClr val="262F3C"/>
            </a:solidFill>
            <a:prstDash val="solid"/>
            <a:miter lim="400000"/>
          </a:ln>
        </c:spPr>
        <c:txPr>
          <a:bodyPr rot="0"/>
          <a:lstStyle/>
          <a:p>
            <a:pPr>
              <a:defRPr b="1" i="0" strike="noStrike" sz="1800" u="none">
                <a:solidFill>
                  <a:srgbClr val="53585F"/>
                </a:solidFill>
                <a:latin typeface="Avenir Next Regular"/>
              </a:defRPr>
            </a:pPr>
          </a:p>
        </c:txPr>
        <c:crossAx val="2094734553"/>
        <c:crosses val="autoZero"/>
        <c:auto val="1"/>
        <c:lblAlgn val="ctr"/>
        <c:noMultiLvlLbl val="1"/>
      </c:catAx>
      <c:valAx>
        <c:axId val="2094734553"/>
        <c:scaling>
          <c:orientation val="minMax"/>
        </c:scaling>
        <c:delete val="0"/>
        <c:axPos val="l"/>
        <c:majorGridlines>
          <c:spPr>
            <a:ln w="12700" cap="flat">
              <a:solidFill>
                <a:srgbClr val="929292"/>
              </a:solidFill>
              <a:custDash>
                <a:ds d="200000" sp="200000"/>
              </a:custDash>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000" u="none">
                <a:solidFill>
                  <a:srgbClr val="262F3C"/>
                </a:solidFill>
                <a:latin typeface="Avenir Next Regular"/>
              </a:defRPr>
            </a:pPr>
          </a:p>
        </c:txPr>
        <c:crossAx val="2094734552"/>
        <c:crosses val="autoZero"/>
        <c:crossBetween val="between"/>
        <c:majorUnit val="750"/>
        <c:minorUnit val="37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133956"/>
          <c:y val="0.078029"/>
          <c:w val="0.981604"/>
          <c:h val="0.715794"/>
        </c:manualLayout>
      </c:layout>
      <c:barChart>
        <c:barDir val="col"/>
        <c:grouping val="clustered"/>
        <c:varyColors val="0"/>
        <c:ser>
          <c:idx val="0"/>
          <c:order val="0"/>
          <c:tx>
            <c:v/>
          </c:tx>
          <c:spPr>
            <a:solidFill>
              <a:srgbClr val="FFD932"/>
            </a:solidFill>
            <a:ln w="12700" cap="flat">
              <a:noFill/>
              <a:miter lim="400000"/>
            </a:ln>
            <a:effectLst>
              <a:outerShdw sx="100000" sy="100000" kx="0" ky="0" algn="tl" rotWithShape="1" blurRad="127000" dist="76200" dir="18900000">
                <a:srgbClr val="000000">
                  <a:alpha val="38820"/>
                </a:srgbClr>
              </a:outerShdw>
            </a:effectLst>
          </c:spPr>
          <c:invertIfNegative val="0"/>
          <c:dPt>
            <c:idx val="0"/>
            <c:spPr>
              <a:solidFill>
                <a:srgbClr val="FFD932"/>
              </a:solidFill>
              <a:ln w="12700" cap="flat">
                <a:noFill/>
                <a:miter lim="400000"/>
              </a:ln>
              <a:effectLst>
                <a:outerShdw sx="100000" sy="100000" kx="0" ky="0" algn="tl" rotWithShape="1" blurRad="127000" dist="76200" dir="18900000">
                  <a:srgbClr val="000000">
                    <a:alpha val="38820"/>
                  </a:srgbClr>
                </a:outerShdw>
              </a:effectLst>
            </c:spPr>
          </c:dPt>
          <c:dPt>
            <c:idx val="1"/>
            <c:spPr>
              <a:solidFill>
                <a:srgbClr val="FFD932"/>
              </a:solidFill>
              <a:ln w="12700" cap="flat">
                <a:noFill/>
                <a:miter lim="400000"/>
              </a:ln>
              <a:effectLst>
                <a:outerShdw sx="100000" sy="100000" kx="0" ky="0" algn="tl" rotWithShape="1" blurRad="127000" dist="76200" dir="18900000">
                  <a:srgbClr val="000000">
                    <a:alpha val="38820"/>
                  </a:srgbClr>
                </a:outerShdw>
              </a:effectLst>
            </c:spPr>
          </c:dPt>
          <c:dPt>
            <c:idx val="2"/>
            <c:spPr>
              <a:solidFill>
                <a:srgbClr val="FFD932"/>
              </a:solidFill>
              <a:ln w="12700" cap="flat">
                <a:noFill/>
                <a:miter lim="400000"/>
              </a:ln>
              <a:effectLst>
                <a:outerShdw sx="100000" sy="100000" kx="0" ky="0" algn="tl" rotWithShape="1" blurRad="127000" dist="76200" dir="18900000">
                  <a:srgbClr val="000000">
                    <a:alpha val="38820"/>
                  </a:srgbClr>
                </a:outerShdw>
              </a:effectLst>
            </c:spPr>
          </c:dPt>
          <c:dPt>
            <c:idx val="3"/>
            <c:spPr>
              <a:solidFill>
                <a:srgbClr val="FFD932"/>
              </a:solidFill>
              <a:ln w="12700" cap="flat">
                <a:noFill/>
                <a:miter lim="400000"/>
              </a:ln>
              <a:effectLst>
                <a:outerShdw sx="100000" sy="100000" kx="0" ky="0" algn="tl" rotWithShape="1" blurRad="127000" dist="76200" dir="18900000">
                  <a:srgbClr val="000000">
                    <a:alpha val="38820"/>
                  </a:srgbClr>
                </a:outerShdw>
              </a:effectLst>
            </c:spPr>
          </c:dPt>
          <c:dPt>
            <c:idx val="4"/>
            <c:spPr>
              <a:solidFill>
                <a:srgbClr val="FEAE00"/>
              </a:solidFill>
              <a:ln w="12700" cap="flat">
                <a:noFill/>
                <a:miter lim="400000"/>
              </a:ln>
              <a:effectLst>
                <a:outerShdw sx="100000" sy="100000" kx="0" ky="0" algn="tl" rotWithShape="1" blurRad="127000" dist="76200" dir="18900000">
                  <a:srgbClr val="000000">
                    <a:alpha val="38820"/>
                  </a:srgbClr>
                </a:outerShdw>
              </a:effectLst>
            </c:spPr>
          </c:dPt>
          <c:dPt>
            <c:idx val="5"/>
            <c:spPr>
              <a:solidFill>
                <a:srgbClr val="FEAE00"/>
              </a:solidFill>
              <a:ln w="12700" cap="flat">
                <a:noFill/>
                <a:miter lim="400000"/>
              </a:ln>
              <a:effectLst>
                <a:outerShdw sx="100000" sy="100000" kx="0" ky="0" algn="tl" rotWithShape="1" blurRad="127000" dist="76200" dir="18900000">
                  <a:srgbClr val="000000">
                    <a:alpha val="38820"/>
                  </a:srgbClr>
                </a:outerShdw>
              </a:effectLst>
            </c:spPr>
          </c:dPt>
          <c:dPt>
            <c:idx val="6"/>
            <c:spPr>
              <a:solidFill>
                <a:srgbClr val="FEAE00"/>
              </a:solidFill>
              <a:ln w="12700" cap="flat">
                <a:noFill/>
                <a:miter lim="400000"/>
              </a:ln>
              <a:effectLst>
                <a:outerShdw sx="100000" sy="100000" kx="0" ky="0" algn="tl" rotWithShape="1" blurRad="127000" dist="76200" dir="18900000">
                  <a:srgbClr val="000000">
                    <a:alpha val="38820"/>
                  </a:srgbClr>
                </a:outerShdw>
              </a:effectLst>
            </c:spPr>
          </c:dPt>
          <c:dLbls>
            <c:dLbl>
              <c:idx val="0"/>
              <c:numFmt formatCode="&quot;$&quot;#,##0" sourceLinked="0"/>
              <c:txPr>
                <a:bodyPr/>
                <a:lstStyle/>
                <a:p>
                  <a:pPr>
                    <a:defRPr b="1" i="0" strike="noStrike" sz="3000" u="none">
                      <a:solidFill>
                        <a:srgbClr val="53585F"/>
                      </a:solidFill>
                      <a:latin typeface="Avenir Next Regular"/>
                    </a:defRPr>
                  </a:pPr>
                </a:p>
              </c:txPr>
              <c:dLblPos val="outEnd"/>
              <c:showLegendKey val="0"/>
              <c:showVal val="1"/>
              <c:showCatName val="0"/>
              <c:showSerName val="0"/>
              <c:showPercent val="0"/>
              <c:showBubbleSize val="0"/>
            </c:dLbl>
            <c:dLbl>
              <c:idx val="1"/>
              <c:numFmt formatCode="&quot;$&quot;#,##0" sourceLinked="0"/>
              <c:txPr>
                <a:bodyPr/>
                <a:lstStyle/>
                <a:p>
                  <a:pPr>
                    <a:defRPr b="1" i="0" strike="noStrike" sz="3000" u="none">
                      <a:solidFill>
                        <a:srgbClr val="53585F"/>
                      </a:solidFill>
                      <a:latin typeface="Avenir Next Regular"/>
                    </a:defRPr>
                  </a:pPr>
                </a:p>
              </c:txPr>
              <c:dLblPos val="outEnd"/>
              <c:showLegendKey val="0"/>
              <c:showVal val="1"/>
              <c:showCatName val="0"/>
              <c:showSerName val="0"/>
              <c:showPercent val="0"/>
              <c:showBubbleSize val="0"/>
            </c:dLbl>
            <c:dLbl>
              <c:idx val="2"/>
              <c:numFmt formatCode="&quot;$&quot;#,##0" sourceLinked="0"/>
              <c:txPr>
                <a:bodyPr/>
                <a:lstStyle/>
                <a:p>
                  <a:pPr>
                    <a:defRPr b="1" i="0" strike="noStrike" sz="3000" u="none">
                      <a:solidFill>
                        <a:srgbClr val="53585F"/>
                      </a:solidFill>
                      <a:latin typeface="Avenir Next Regular"/>
                    </a:defRPr>
                  </a:pPr>
                </a:p>
              </c:txPr>
              <c:dLblPos val="outEnd"/>
              <c:showLegendKey val="0"/>
              <c:showVal val="1"/>
              <c:showCatName val="0"/>
              <c:showSerName val="0"/>
              <c:showPercent val="0"/>
              <c:showBubbleSize val="0"/>
            </c:dLbl>
            <c:dLbl>
              <c:idx val="3"/>
              <c:numFmt formatCode="&quot;$&quot;#,##0" sourceLinked="0"/>
              <c:txPr>
                <a:bodyPr/>
                <a:lstStyle/>
                <a:p>
                  <a:pPr>
                    <a:defRPr b="1" i="0" strike="noStrike" sz="3000" u="none">
                      <a:solidFill>
                        <a:srgbClr val="53585F"/>
                      </a:solidFill>
                      <a:latin typeface="Avenir Next Regular"/>
                    </a:defRPr>
                  </a:pPr>
                </a:p>
              </c:txPr>
              <c:dLblPos val="outEnd"/>
              <c:showLegendKey val="0"/>
              <c:showVal val="1"/>
              <c:showCatName val="0"/>
              <c:showSerName val="0"/>
              <c:showPercent val="0"/>
              <c:showBubbleSize val="0"/>
            </c:dLbl>
            <c:dLbl>
              <c:idx val="4"/>
              <c:numFmt formatCode="&quot;$&quot;#,##0" sourceLinked="0"/>
              <c:txPr>
                <a:bodyPr/>
                <a:lstStyle/>
                <a:p>
                  <a:pPr>
                    <a:defRPr b="1" i="0" strike="noStrike" sz="3000" u="none">
                      <a:solidFill>
                        <a:srgbClr val="53585F"/>
                      </a:solidFill>
                      <a:latin typeface="Avenir Next Regular"/>
                    </a:defRPr>
                  </a:pPr>
                </a:p>
              </c:txPr>
              <c:dLblPos val="outEnd"/>
              <c:showLegendKey val="0"/>
              <c:showVal val="1"/>
              <c:showCatName val="0"/>
              <c:showSerName val="0"/>
              <c:showPercent val="0"/>
              <c:showBubbleSize val="0"/>
            </c:dLbl>
            <c:dLbl>
              <c:idx val="5"/>
              <c:numFmt formatCode="&quot;$&quot;#,##0" sourceLinked="0"/>
              <c:txPr>
                <a:bodyPr/>
                <a:lstStyle/>
                <a:p>
                  <a:pPr>
                    <a:defRPr b="1" i="0" strike="noStrike" sz="3000" u="none">
                      <a:solidFill>
                        <a:srgbClr val="53585F"/>
                      </a:solidFill>
                      <a:latin typeface="Avenir Next Regular"/>
                    </a:defRPr>
                  </a:pPr>
                </a:p>
              </c:txPr>
              <c:dLblPos val="outEnd"/>
              <c:showLegendKey val="0"/>
              <c:showVal val="1"/>
              <c:showCatName val="0"/>
              <c:showSerName val="0"/>
              <c:showPercent val="0"/>
              <c:showBubbleSize val="0"/>
            </c:dLbl>
            <c:dLbl>
              <c:idx val="6"/>
              <c:numFmt formatCode="&quot;$&quot;#,##0" sourceLinked="0"/>
              <c:txPr>
                <a:bodyPr/>
                <a:lstStyle/>
                <a:p>
                  <a:pPr>
                    <a:defRPr b="1" i="0" strike="noStrike" sz="3000" u="none">
                      <a:solidFill>
                        <a:srgbClr val="53585F"/>
                      </a:solidFill>
                      <a:latin typeface="Avenir Next Regular"/>
                    </a:defRPr>
                  </a:pPr>
                </a:p>
              </c:txPr>
              <c:dLblPos val="outEnd"/>
              <c:showLegendKey val="0"/>
              <c:showVal val="1"/>
              <c:showCatName val="0"/>
              <c:showSerName val="0"/>
              <c:showPercent val="0"/>
              <c:showBubbleSize val="0"/>
            </c:dLbl>
            <c:numFmt formatCode="&quot;$&quot;#,##0" sourceLinked="0"/>
            <c:txPr>
              <a:bodyPr/>
              <a:lstStyle/>
              <a:p>
                <a:pPr>
                  <a:defRPr b="1" i="0" strike="noStrike" sz="3000" u="none">
                    <a:solidFill>
                      <a:srgbClr val="53585F"/>
                    </a:solidFill>
                    <a:latin typeface="Avenir Next Regular"/>
                  </a:defRPr>
                </a:pPr>
              </a:p>
            </c:txPr>
            <c:dLblPos val="outEnd"/>
            <c:showLegendKey val="0"/>
            <c:showVal val="1"/>
            <c:showCatName val="0"/>
            <c:showSerName val="0"/>
            <c:showPercent val="0"/>
            <c:showBubbleSize val="0"/>
            <c:showLeaderLines val="0"/>
          </c:dLbls>
          <c:cat>
            <c:strLit>
              <c:ptCount val="7"/>
              <c:pt idx="0">
                <c:v>Marzo</c:v>
              </c:pt>
              <c:pt idx="1">
                <c:v>2Q</c:v>
              </c:pt>
              <c:pt idx="2">
                <c:v>3Q</c:v>
              </c:pt>
              <c:pt idx="3">
                <c:v>4Q</c:v>
              </c:pt>
              <c:pt idx="4">
                <c:v>1Q</c:v>
              </c:pt>
              <c:pt idx="5">
                <c:v>2Q</c:v>
              </c:pt>
              <c:pt idx="6">
                <c:v>3Q</c:v>
              </c:pt>
            </c:strLit>
          </c:cat>
          <c:val>
            <c:numLit>
              <c:ptCount val="7"/>
              <c:pt idx="0">
                <c:v>247707.000000</c:v>
              </c:pt>
              <c:pt idx="1">
                <c:v>416073.000000</c:v>
              </c:pt>
              <c:pt idx="2">
                <c:v>390471.000000</c:v>
              </c:pt>
              <c:pt idx="3">
                <c:v>396344.000000</c:v>
              </c:pt>
              <c:pt idx="4">
                <c:v>450773.000000</c:v>
              </c:pt>
              <c:pt idx="5">
                <c:v>488172.000000</c:v>
              </c:pt>
              <c:pt idx="6">
                <c:v>499839.000000</c:v>
              </c:pt>
            </c:numLit>
          </c:val>
        </c:ser>
        <c:gapWidth val="10"/>
        <c:overlap val="-40"/>
        <c:axId val="2094734552"/>
        <c:axId val="2094734553"/>
      </c:barChart>
      <c:catAx>
        <c:axId val="2094734552"/>
        <c:scaling>
          <c:orientation val="minMax"/>
        </c:scaling>
        <c:delete val="0"/>
        <c:axPos val="b"/>
        <c:numFmt formatCode="General" sourceLinked="0"/>
        <c:majorTickMark val="none"/>
        <c:minorTickMark val="none"/>
        <c:tickLblPos val="low"/>
        <c:spPr>
          <a:ln w="12700" cap="flat">
            <a:noFill/>
            <a:prstDash val="solid"/>
            <a:round/>
          </a:ln>
        </c:spPr>
        <c:txPr>
          <a:bodyPr rot="0"/>
          <a:lstStyle/>
          <a:p>
            <a:pPr>
              <a:defRPr b="1" i="0" strike="noStrike" sz="3000" u="none">
                <a:solidFill>
                  <a:srgbClr val="53585F"/>
                </a:solidFill>
                <a:latin typeface="Avenir Next Regular"/>
              </a:defRPr>
            </a:pPr>
          </a:p>
        </c:txPr>
        <c:crossAx val="2094734553"/>
        <c:crosses val="autoZero"/>
        <c:auto val="1"/>
        <c:lblAlgn val="ctr"/>
        <c:noMultiLvlLbl val="1"/>
      </c:catAx>
      <c:valAx>
        <c:axId val="2094734553"/>
        <c:scaling>
          <c:orientation val="minMax"/>
        </c:scaling>
        <c:delete val="0"/>
        <c:axPos val="l"/>
        <c:numFmt formatCode="&quot;$&quot;#,##0" sourceLinked="0"/>
        <c:majorTickMark val="none"/>
        <c:minorTickMark val="none"/>
        <c:tickLblPos val="none"/>
        <c:spPr>
          <a:ln w="12700" cap="flat">
            <a:noFill/>
            <a:prstDash val="solid"/>
            <a:round/>
          </a:ln>
        </c:spPr>
        <c:txPr>
          <a:bodyPr rot="0"/>
          <a:lstStyle/>
          <a:p>
            <a:pPr>
              <a:defRPr b="0" i="0" strike="noStrike" sz="2500" u="none">
                <a:solidFill>
                  <a:srgbClr val="53585F"/>
                </a:solidFill>
                <a:latin typeface="Avenir Next Regular"/>
              </a:defRPr>
            </a:pPr>
          </a:p>
        </c:txPr>
        <c:crossAx val="2094734552"/>
        <c:crosses val="autoZero"/>
        <c:crossBetween val="between"/>
        <c:majorUnit val="125000"/>
        <c:minorUnit val="62500"/>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05"/>
          <c:y val="0.005"/>
          <c:w val="0.55948"/>
          <c:h val="0.9875"/>
        </c:manualLayout>
      </c:layout>
      <c:doughnutChart>
        <c:varyColors val="0"/>
        <c:ser>
          <c:idx val="0"/>
          <c:order val="0"/>
          <c:tx>
            <c:strRef>
              <c:f>Sheet1!$A$2</c:f>
              <c:strCache>
                <c:ptCount val="1"/>
                <c:pt idx="0">
                  <c:v/>
                </c:pt>
              </c:strCache>
            </c:strRef>
          </c:tx>
          <c:spPr>
            <a:solidFill>
              <a:srgbClr val="FEAE00"/>
            </a:solidFill>
            <a:ln w="12700" cap="flat">
              <a:noFill/>
              <a:miter lim="400000"/>
            </a:ln>
            <a:effectLst>
              <a:outerShdw sx="100000" sy="100000" kx="0" ky="0" algn="tl" rotWithShape="1" blurRad="127000" dist="76200" dir="18900000">
                <a:srgbClr val="000000">
                  <a:alpha val="38820"/>
                </a:srgbClr>
              </a:outerShdw>
            </a:effectLst>
          </c:spPr>
          <c:explosion val="0"/>
          <c:dPt>
            <c:idx val="0"/>
            <c:explosion val="0"/>
            <c:spPr>
              <a:solidFill>
                <a:srgbClr val="FEAE00"/>
              </a:solidFill>
              <a:ln w="12700" cap="flat">
                <a:noFill/>
                <a:miter lim="400000"/>
              </a:ln>
              <a:effectLst>
                <a:outerShdw sx="100000" sy="100000" kx="0" ky="0" algn="tl" rotWithShape="1" blurRad="127000" dist="76200" dir="18900000">
                  <a:srgbClr val="000000">
                    <a:alpha val="38820"/>
                  </a:srgbClr>
                </a:outerShdw>
              </a:effectLst>
            </c:spPr>
          </c:dPt>
          <c:dPt>
            <c:idx val="1"/>
            <c:explosion val="0"/>
            <c:spPr>
              <a:solidFill>
                <a:srgbClr val="FFD932"/>
              </a:solidFill>
              <a:ln w="12700" cap="flat">
                <a:noFill/>
                <a:miter lim="400000"/>
              </a:ln>
              <a:effectLst>
                <a:outerShdw sx="100000" sy="100000" kx="0" ky="0" algn="tl" rotWithShape="1" blurRad="127000" dist="76200" dir="18900000">
                  <a:srgbClr val="000000">
                    <a:alpha val="38820"/>
                  </a:srgbClr>
                </a:outerShdw>
              </a:effectLst>
            </c:spPr>
          </c:dPt>
          <c:dLbls>
            <c:dLbl>
              <c:idx val="0"/>
              <c:numFmt formatCode="#,##0%" sourceLinked="0"/>
              <c:txPr>
                <a:bodyPr/>
                <a:lstStyle/>
                <a:p>
                  <a:pPr>
                    <a:defRPr b="0" i="0" strike="noStrike" sz="4000" u="none">
                      <a:solidFill>
                        <a:srgbClr val="924607"/>
                      </a:solidFill>
                      <a:effectLst>
                        <a:outerShdw sx="100000" sy="100000" kx="0" ky="0" algn="tl" rotWithShape="1" blurRad="127000" dist="50800" dir="5400000">
                          <a:srgbClr val="000000">
                            <a:alpha val="60000"/>
                          </a:srgbClr>
                        </a:outerShdw>
                      </a:effectLst>
                      <a:latin typeface="Avenir Next Regular"/>
                    </a:defRPr>
                  </a:pPr>
                </a:p>
              </c:txPr>
              <c:showLegendKey val="0"/>
              <c:showVal val="0"/>
              <c:showCatName val="0"/>
              <c:showSerName val="0"/>
              <c:showPercent val="1"/>
              <c:showBubbleSize val="0"/>
            </c:dLbl>
            <c:dLbl>
              <c:idx val="1"/>
              <c:numFmt formatCode="#,##0%" sourceLinked="0"/>
              <c:txPr>
                <a:bodyPr/>
                <a:lstStyle/>
                <a:p>
                  <a:pPr>
                    <a:defRPr b="0" i="0" strike="noStrike" sz="4000" u="none">
                      <a:solidFill>
                        <a:srgbClr val="924607"/>
                      </a:solidFill>
                      <a:effectLst>
                        <a:outerShdw sx="100000" sy="100000" kx="0" ky="0" algn="tl" rotWithShape="1" blurRad="127000" dist="50800" dir="5400000">
                          <a:srgbClr val="000000">
                            <a:alpha val="60000"/>
                          </a:srgbClr>
                        </a:outerShdw>
                      </a:effectLst>
                      <a:latin typeface="Avenir Next Regular"/>
                    </a:defRPr>
                  </a:pPr>
                </a:p>
              </c:txPr>
              <c:showLegendKey val="0"/>
              <c:showVal val="0"/>
              <c:showCatName val="0"/>
              <c:showSerName val="0"/>
              <c:showPercent val="1"/>
              <c:showBubbleSize val="0"/>
            </c:dLbl>
            <c:numFmt formatCode="#,##0%" sourceLinked="0"/>
            <c:txPr>
              <a:bodyPr/>
              <a:lstStyle/>
              <a:p>
                <a:pPr>
                  <a:defRPr b="0" i="0" strike="noStrike" sz="4000" u="none">
                    <a:solidFill>
                      <a:srgbClr val="924607"/>
                    </a:solidFill>
                    <a:effectLst>
                      <a:outerShdw sx="100000" sy="100000" kx="0" ky="0" algn="tl" rotWithShape="1" blurRad="127000" dist="50800" dir="5400000">
                        <a:srgbClr val="000000">
                          <a:alpha val="60000"/>
                        </a:srgbClr>
                      </a:outerShdw>
                    </a:effectLst>
                    <a:latin typeface="Avenir Next Regular"/>
                  </a:defRPr>
                </a:pPr>
              </a:p>
            </c:txPr>
            <c:showLegendKey val="0"/>
            <c:showVal val="0"/>
            <c:showCatName val="0"/>
            <c:showSerName val="0"/>
            <c:showPercent val="1"/>
            <c:showBubbleSize val="0"/>
            <c:showLeaderLines val="1"/>
            <c:leaderLines>
              <c:spPr>
                <a:noFill/>
                <a:ln w="6350" cap="flat">
                  <a:solidFill>
                    <a:srgbClr val="000000"/>
                  </a:solidFill>
                  <a:prstDash val="solid"/>
                  <a:miter lim="400000"/>
                </a:ln>
                <a:effectLst/>
              </c:spPr>
            </c:leaderLines>
          </c:dLbls>
          <c:cat>
            <c:strRef>
              <c:f>Sheet1!$B$1:$C$1</c:f>
              <c:strCache>
                <c:ptCount val="2"/>
                <c:pt idx="0">
                  <c:v>Masculino</c:v>
                </c:pt>
                <c:pt idx="1">
                  <c:v>Femenino</c:v>
                </c:pt>
              </c:strCache>
            </c:strRef>
          </c:cat>
          <c:val>
            <c:numRef>
              <c:f>Sheet1!$B$2:$C$2</c:f>
              <c:numCache>
                <c:ptCount val="2"/>
                <c:pt idx="0">
                  <c:v>0.710000</c:v>
                </c:pt>
                <c:pt idx="1">
                  <c:v>0.290000</c:v>
                </c:pt>
              </c:numCache>
            </c:numRef>
          </c:val>
        </c:ser>
        <c:firstSliceAng val="0"/>
        <c:holeSize val="56"/>
      </c:doughnutChart>
      <c:spPr>
        <a:noFill/>
        <a:ln w="12700" cap="flat">
          <a:noFill/>
          <a:miter lim="400000"/>
        </a:ln>
        <a:effectLst/>
      </c:spPr>
    </c:plotArea>
    <c:legend>
      <c:legendPos val="r"/>
      <c:layout>
        <c:manualLayout>
          <c:xMode val="edge"/>
          <c:yMode val="edge"/>
          <c:x val="0.606611"/>
          <c:y val="0.351744"/>
          <c:w val="0.393389"/>
          <c:h val="0.20759"/>
        </c:manualLayout>
      </c:layout>
      <c:overlay val="1"/>
      <c:spPr>
        <a:noFill/>
        <a:ln w="12700" cap="flat">
          <a:noFill/>
          <a:miter lim="400000"/>
        </a:ln>
        <a:effectLst/>
      </c:spPr>
      <c:txPr>
        <a:bodyPr rot="0"/>
        <a:lstStyle/>
        <a:p>
          <a:pPr>
            <a:defRPr b="0" i="0" strike="noStrike" sz="4200" u="none">
              <a:solidFill>
                <a:srgbClr val="53585F"/>
              </a:solidFill>
              <a:latin typeface="Avenir Next Regular"/>
            </a:defRPr>
          </a:pPr>
        </a:p>
      </c:txPr>
    </c:legend>
    <c:plotVisOnly val="1"/>
    <c:dispBlanksAs val="gap"/>
  </c:chart>
  <c:spPr>
    <a:noFill/>
    <a:ln>
      <a:noFill/>
    </a:ln>
    <a:effectLst/>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272709"/>
          <c:y val="0.076208"/>
          <c:w val="0.967729"/>
          <c:h val="0.791422"/>
        </c:manualLayout>
      </c:layout>
      <c:barChart>
        <c:barDir val="col"/>
        <c:grouping val="clustered"/>
        <c:varyColors val="0"/>
        <c:ser>
          <c:idx val="0"/>
          <c:order val="0"/>
          <c:tx>
            <c:v/>
          </c:tx>
          <c:spPr>
            <a:solidFill>
              <a:srgbClr val="D4FCA9"/>
            </a:solidFill>
            <a:ln w="12700" cap="flat">
              <a:noFill/>
              <a:miter lim="400000"/>
            </a:ln>
            <a:effectLst>
              <a:outerShdw sx="100000" sy="100000" kx="0" ky="0" algn="tl" rotWithShape="1" blurRad="127000" dist="76200" dir="18900000">
                <a:srgbClr val="000000">
                  <a:alpha val="38820"/>
                </a:srgbClr>
              </a:outerShdw>
            </a:effectLst>
          </c:spPr>
          <c:invertIfNegative val="0"/>
          <c:dPt>
            <c:idx val="0"/>
            <c:spPr>
              <a:solidFill>
                <a:srgbClr val="D4FCA9"/>
              </a:solidFill>
              <a:ln w="12700" cap="flat">
                <a:noFill/>
                <a:miter lim="400000"/>
              </a:ln>
              <a:effectLst>
                <a:outerShdw sx="100000" sy="100000" kx="0" ky="0" algn="tl" rotWithShape="1" blurRad="127000" dist="76200" dir="18900000">
                  <a:srgbClr val="000000">
                    <a:alpha val="38820"/>
                  </a:srgbClr>
                </a:outerShdw>
              </a:effectLst>
            </c:spPr>
          </c:dPt>
          <c:dPt>
            <c:idx val="1"/>
            <c:spPr>
              <a:solidFill>
                <a:srgbClr val="A8D379"/>
              </a:solidFill>
              <a:ln w="12700" cap="flat">
                <a:noFill/>
                <a:miter lim="400000"/>
              </a:ln>
              <a:effectLst>
                <a:outerShdw sx="100000" sy="100000" kx="0" ky="0" algn="tl" rotWithShape="1" blurRad="127000" dist="76200" dir="18900000">
                  <a:srgbClr val="000000">
                    <a:alpha val="38820"/>
                  </a:srgbClr>
                </a:outerShdw>
              </a:effectLst>
            </c:spPr>
          </c:dPt>
          <c:dLbls>
            <c:dLbl>
              <c:idx val="0"/>
              <c:numFmt formatCode="&quot;$&quot;#,##0.0" sourceLinked="0"/>
              <c:txPr>
                <a:bodyPr/>
                <a:lstStyle/>
                <a:p>
                  <a:pPr>
                    <a:defRPr b="1" i="0" strike="noStrike" sz="3000" u="none">
                      <a:solidFill>
                        <a:srgbClr val="53585F"/>
                      </a:solidFill>
                      <a:latin typeface="Avenir Next Regular"/>
                    </a:defRPr>
                  </a:pPr>
                </a:p>
              </c:txPr>
              <c:dLblPos val="outEnd"/>
              <c:showLegendKey val="0"/>
              <c:showVal val="1"/>
              <c:showCatName val="0"/>
              <c:showSerName val="0"/>
              <c:showPercent val="0"/>
              <c:showBubbleSize val="0"/>
            </c:dLbl>
            <c:dLbl>
              <c:idx val="1"/>
              <c:numFmt formatCode="&quot;$&quot;#,##0.0" sourceLinked="0"/>
              <c:txPr>
                <a:bodyPr/>
                <a:lstStyle/>
                <a:p>
                  <a:pPr>
                    <a:defRPr b="1" i="0" strike="noStrike" sz="3000" u="none">
                      <a:solidFill>
                        <a:srgbClr val="53585F"/>
                      </a:solidFill>
                      <a:latin typeface="Avenir Next Regular"/>
                    </a:defRPr>
                  </a:pPr>
                </a:p>
              </c:txPr>
              <c:dLblPos val="outEnd"/>
              <c:showLegendKey val="0"/>
              <c:showVal val="1"/>
              <c:showCatName val="0"/>
              <c:showSerName val="0"/>
              <c:showPercent val="0"/>
              <c:showBubbleSize val="0"/>
            </c:dLbl>
            <c:numFmt formatCode="&quot;$&quot;#,##0.0" sourceLinked="0"/>
            <c:txPr>
              <a:bodyPr/>
              <a:lstStyle/>
              <a:p>
                <a:pPr>
                  <a:defRPr b="1" i="0" strike="noStrike" sz="3000" u="none">
                    <a:solidFill>
                      <a:srgbClr val="53585F"/>
                    </a:solidFill>
                    <a:latin typeface="Avenir Next Regular"/>
                  </a:defRPr>
                </a:pPr>
              </a:p>
            </c:txPr>
            <c:dLblPos val="outEnd"/>
            <c:showLegendKey val="0"/>
            <c:showVal val="1"/>
            <c:showCatName val="0"/>
            <c:showSerName val="0"/>
            <c:showPercent val="0"/>
            <c:showBubbleSize val="0"/>
            <c:showLeaderLines val="0"/>
          </c:dLbls>
          <c:cat>
            <c:strLit>
              <c:ptCount val="2"/>
              <c:pt idx="0">
                <c:v>Femenino</c:v>
              </c:pt>
              <c:pt idx="1">
                <c:v>Masculino</c:v>
              </c:pt>
            </c:strLit>
          </c:cat>
          <c:val>
            <c:numLit>
              <c:ptCount val="2"/>
              <c:pt idx="0">
                <c:v>6209.100000</c:v>
              </c:pt>
              <c:pt idx="1">
                <c:v>22418.200000</c:v>
              </c:pt>
            </c:numLit>
          </c:val>
        </c:ser>
        <c:gapWidth val="0"/>
        <c:overlap val="-40"/>
        <c:axId val="2094734552"/>
        <c:axId val="2094734553"/>
      </c:barChart>
      <c:catAx>
        <c:axId val="2094734552"/>
        <c:scaling>
          <c:orientation val="minMax"/>
        </c:scaling>
        <c:delete val="0"/>
        <c:axPos val="b"/>
        <c:numFmt formatCode="General" sourceLinked="0"/>
        <c:majorTickMark val="none"/>
        <c:minorTickMark val="none"/>
        <c:tickLblPos val="low"/>
        <c:spPr>
          <a:ln w="12700" cap="flat">
            <a:noFill/>
            <a:prstDash val="solid"/>
            <a:round/>
          </a:ln>
        </c:spPr>
        <c:txPr>
          <a:bodyPr rot="0"/>
          <a:lstStyle/>
          <a:p>
            <a:pPr>
              <a:defRPr b="0" i="0" strike="noStrike" sz="3000" u="none">
                <a:solidFill>
                  <a:srgbClr val="DE6A10"/>
                </a:solidFill>
                <a:latin typeface="Avenir Next Regular"/>
              </a:defRPr>
            </a:pPr>
          </a:p>
        </c:txPr>
        <c:crossAx val="2094734553"/>
        <c:crosses val="autoZero"/>
        <c:auto val="1"/>
        <c:lblAlgn val="ctr"/>
        <c:noMultiLvlLbl val="1"/>
      </c:catAx>
      <c:valAx>
        <c:axId val="2094734553"/>
        <c:scaling>
          <c:orientation val="minMax"/>
        </c:scaling>
        <c:delete val="0"/>
        <c:axPos val="l"/>
        <c:numFmt formatCode="0.#" sourceLinked="0"/>
        <c:majorTickMark val="none"/>
        <c:minorTickMark val="none"/>
        <c:tickLblPos val="none"/>
        <c:spPr>
          <a:ln w="12700" cap="flat">
            <a:noFill/>
            <a:prstDash val="solid"/>
            <a:round/>
          </a:ln>
        </c:spPr>
        <c:txPr>
          <a:bodyPr rot="0"/>
          <a:lstStyle/>
          <a:p>
            <a:pPr>
              <a:defRPr b="0" i="0" strike="noStrike" sz="2000" u="none">
                <a:solidFill>
                  <a:srgbClr val="262F3C"/>
                </a:solidFill>
                <a:latin typeface="Avenir Next Regular"/>
              </a:defRPr>
            </a:pPr>
          </a:p>
        </c:txPr>
        <c:crossAx val="2094734552"/>
        <c:crosses val="autoZero"/>
        <c:crossBetween val="between"/>
        <c:majorUnit val="6000"/>
        <c:minorUnit val="3000"/>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120563"/>
          <c:y val="0.0705526"/>
          <c:w val="0.982944"/>
          <c:h val="0.810275"/>
        </c:manualLayout>
      </c:layout>
      <c:barChart>
        <c:barDir val="col"/>
        <c:grouping val="clustered"/>
        <c:varyColors val="0"/>
        <c:ser>
          <c:idx val="0"/>
          <c:order val="0"/>
          <c:tx>
            <c:strRef>
              <c:f>Sheet1!$B$1</c:f>
              <c:strCache>
                <c:ptCount val="1"/>
                <c:pt idx="0">
                  <c:v>Sin título 1</c:v>
                </c:pt>
              </c:strCache>
            </c:strRef>
          </c:tx>
          <c:spPr>
            <a:solidFill>
              <a:srgbClr val="F1B642"/>
            </a:solidFill>
            <a:ln w="9525" cap="flat">
              <a:solidFill>
                <a:srgbClr val="F9F9F9"/>
              </a:solidFill>
              <a:prstDash val="solid"/>
              <a:round/>
            </a:ln>
            <a:effectLst/>
          </c:spPr>
          <c:invertIfNegative val="0"/>
          <c:dLbls>
            <c:numFmt formatCode="&quot;$&quot;#,##0.0" sourceLinked="0"/>
            <c:txPr>
              <a:bodyPr/>
              <a:lstStyle/>
              <a:p>
                <a:pPr>
                  <a:defRPr b="1" i="0" strike="noStrike" sz="3000" u="none">
                    <a:solidFill>
                      <a:srgbClr val="888888"/>
                    </a:solidFill>
                    <a:latin typeface="Avenir Next Regular"/>
                  </a:defRPr>
                </a:pPr>
              </a:p>
            </c:txPr>
            <c:dLblPos val="outEnd"/>
            <c:showLegendKey val="0"/>
            <c:showVal val="1"/>
            <c:showCatName val="0"/>
            <c:showSerName val="0"/>
            <c:showPercent val="0"/>
            <c:showBubbleSize val="0"/>
            <c:showLeaderLines val="0"/>
          </c:dLbls>
          <c:cat>
            <c:strRef>
              <c:f>Sheet1!$A$2:$A$9</c:f>
              <c:strCache>
                <c:ptCount val="8"/>
                <c:pt idx="0">
                  <c:v>0 - 09</c:v>
                </c:pt>
                <c:pt idx="1">
                  <c:v>10 - 19</c:v>
                </c:pt>
                <c:pt idx="2">
                  <c:v>20 - 29</c:v>
                </c:pt>
                <c:pt idx="3">
                  <c:v>30 - 39</c:v>
                </c:pt>
                <c:pt idx="4">
                  <c:v>40 - 49</c:v>
                </c:pt>
                <c:pt idx="5">
                  <c:v>50 - 59</c:v>
                </c:pt>
                <c:pt idx="6">
                  <c:v>60 - 69</c:v>
                </c:pt>
                <c:pt idx="7">
                  <c:v>70 ó más</c:v>
                </c:pt>
              </c:strCache>
            </c:strRef>
          </c:cat>
          <c:val>
            <c:numRef>
              <c:f>Sheet1!$B$2:$B$9</c:f>
              <c:numCache>
                <c:ptCount val="8"/>
                <c:pt idx="0">
                  <c:v>0.400000</c:v>
                </c:pt>
                <c:pt idx="1">
                  <c:v>0.100000</c:v>
                </c:pt>
                <c:pt idx="2">
                  <c:v>202.000000</c:v>
                </c:pt>
                <c:pt idx="3">
                  <c:v>1725.400000</c:v>
                </c:pt>
                <c:pt idx="4">
                  <c:v>5002.400000</c:v>
                </c:pt>
                <c:pt idx="5">
                  <c:v>9400.500000</c:v>
                </c:pt>
                <c:pt idx="6">
                  <c:v>8402.800000</c:v>
                </c:pt>
                <c:pt idx="7">
                  <c:v>3888.000000</c:v>
                </c:pt>
              </c:numCache>
            </c:numRef>
          </c:val>
        </c:ser>
        <c:gapWidth val="20"/>
        <c:overlap val="0"/>
        <c:axId val="2094734552"/>
        <c:axId val="2094734553"/>
      </c:barChart>
      <c:catAx>
        <c:axId val="2094734552"/>
        <c:scaling>
          <c:orientation val="minMax"/>
        </c:scaling>
        <c:delete val="0"/>
        <c:axPos val="b"/>
        <c:numFmt formatCode="General" sourceLinked="0"/>
        <c:majorTickMark val="out"/>
        <c:minorTickMark val="none"/>
        <c:tickLblPos val="low"/>
        <c:spPr>
          <a:ln w="12700" cap="flat">
            <a:noFill/>
            <a:prstDash val="solid"/>
            <a:round/>
          </a:ln>
        </c:spPr>
        <c:txPr>
          <a:bodyPr rot="0"/>
          <a:lstStyle/>
          <a:p>
            <a:pPr>
              <a:defRPr b="0" i="0" strike="noStrike" sz="3000" u="none">
                <a:solidFill>
                  <a:srgbClr val="888888"/>
                </a:solidFill>
                <a:latin typeface="Avenir Next Regular"/>
              </a:defRPr>
            </a:pPr>
          </a:p>
        </c:txPr>
        <c:crossAx val="2094734553"/>
        <c:crosses val="autoZero"/>
        <c:auto val="1"/>
        <c:lblAlgn val="ctr"/>
        <c:noMultiLvlLbl val="1"/>
      </c:catAx>
      <c:valAx>
        <c:axId val="2094734553"/>
        <c:scaling>
          <c:orientation val="minMax"/>
        </c:scaling>
        <c:delete val="0"/>
        <c:axPos val="l"/>
        <c:numFmt formatCode="General" sourceLinked="0"/>
        <c:majorTickMark val="out"/>
        <c:minorTickMark val="none"/>
        <c:tickLblPos val="none"/>
        <c:spPr>
          <a:ln w="12700" cap="flat">
            <a:noFill/>
            <a:prstDash val="solid"/>
            <a:round/>
          </a:ln>
        </c:spPr>
        <c:txPr>
          <a:bodyPr rot="0"/>
          <a:lstStyle/>
          <a:p>
            <a:pPr>
              <a:defRPr b="0" i="0" strike="noStrike" sz="1800" u="none">
                <a:solidFill>
                  <a:srgbClr val="888888"/>
                </a:solidFill>
                <a:latin typeface="Avenir Next Regular"/>
              </a:defRPr>
            </a:pPr>
          </a:p>
        </c:txPr>
        <c:crossAx val="2094734552"/>
        <c:crosses val="autoZero"/>
        <c:crossBetween val="between"/>
        <c:majorUnit val="2500"/>
        <c:minorUnit val="1250"/>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139268"/>
          <c:y val="0.223956"/>
          <c:w val="0.959123"/>
          <c:h val="0.667287"/>
        </c:manualLayout>
      </c:layout>
      <c:lineChart>
        <c:grouping val="standard"/>
        <c:varyColors val="0"/>
        <c:ser>
          <c:idx val="0"/>
          <c:order val="0"/>
          <c:tx>
            <c:strRef>
              <c:f>Sheet1!$B$1</c:f>
              <c:strCache>
                <c:ptCount val="1"/>
                <c:pt idx="0">
                  <c:v>Sin título 1</c:v>
                </c:pt>
              </c:strCache>
            </c:strRef>
          </c:tx>
          <c:spPr>
            <a:solidFill>
              <a:schemeClr val="accent1"/>
            </a:solidFill>
            <a:ln w="101600" cap="flat">
              <a:solidFill>
                <a:schemeClr val="accent4">
                  <a:lumOff val="-9333"/>
                </a:schemeClr>
              </a:solidFill>
              <a:prstDash val="solid"/>
              <a:round/>
            </a:ln>
            <a:effectLst/>
          </c:spPr>
          <c:marker>
            <c:symbol val="circle"/>
            <c:size val="6"/>
            <c:spPr>
              <a:solidFill>
                <a:schemeClr val="accent1"/>
              </a:solidFill>
              <a:ln w="9525" cap="flat">
                <a:solidFill>
                  <a:srgbClr val="0063BF"/>
                </a:solidFill>
                <a:prstDash val="solid"/>
                <a:round/>
              </a:ln>
              <a:effectLst/>
            </c:spPr>
          </c:marker>
          <c:dLbls>
            <c:numFmt formatCode="#,##0" sourceLinked="0"/>
            <c:txPr>
              <a:bodyPr/>
              <a:lstStyle/>
              <a:p>
                <a:pPr>
                  <a:defRPr b="0" i="0" strike="noStrike" sz="2560" u="none">
                    <a:solidFill>
                      <a:srgbClr val="000000"/>
                    </a:solidFill>
                    <a:latin typeface="Avenir Next Regular"/>
                  </a:defRPr>
                </a:pPr>
              </a:p>
            </c:txPr>
            <c:dLblPos val="t"/>
            <c:showLegendKey val="0"/>
            <c:showVal val="1"/>
            <c:showCatName val="0"/>
            <c:showSerName val="0"/>
            <c:showPercent val="0"/>
            <c:showBubbleSize val="0"/>
            <c:showLeaderLines val="0"/>
          </c:dLbls>
          <c:cat>
            <c:strRef>
              <c:f>Sheet1!$A$2:$A$9</c:f>
              <c:strCache>
                <c:ptCount val="8"/>
                <c:pt idx="0">
                  <c:v>0 - 09</c:v>
                </c:pt>
                <c:pt idx="1">
                  <c:v>10 - 19</c:v>
                </c:pt>
                <c:pt idx="2">
                  <c:v>20 - 29</c:v>
                </c:pt>
                <c:pt idx="3">
                  <c:v>30 - 39</c:v>
                </c:pt>
                <c:pt idx="4">
                  <c:v>40 - 49</c:v>
                </c:pt>
                <c:pt idx="5">
                  <c:v>50 - 59</c:v>
                </c:pt>
                <c:pt idx="6">
                  <c:v>60 - 69</c:v>
                </c:pt>
                <c:pt idx="7">
                  <c:v>70 ó más</c:v>
                </c:pt>
              </c:strCache>
            </c:strRef>
          </c:cat>
          <c:val>
            <c:numRef>
              <c:f>Sheet1!$B$2:$B$9</c:f>
              <c:numCache>
                <c:ptCount val="8"/>
                <c:pt idx="0">
                  <c:v>39.000000</c:v>
                </c:pt>
                <c:pt idx="1">
                  <c:v>35.000000</c:v>
                </c:pt>
                <c:pt idx="2">
                  <c:v>1140.000000</c:v>
                </c:pt>
                <c:pt idx="3">
                  <c:v>6557.000000</c:v>
                </c:pt>
                <c:pt idx="4">
                  <c:v>18535.000000</c:v>
                </c:pt>
                <c:pt idx="5">
                  <c:v>35231.000000</c:v>
                </c:pt>
                <c:pt idx="6">
                  <c:v>38578.000000</c:v>
                </c:pt>
                <c:pt idx="7">
                  <c:v>21748.000000</c:v>
                </c:pt>
              </c:numCache>
            </c:numRef>
          </c:val>
          <c:smooth val="1"/>
        </c:ser>
        <c:marker val="1"/>
        <c:axId val="2094734552"/>
        <c:axId val="2094734553"/>
      </c:lineChart>
      <c:catAx>
        <c:axId val="2094734552"/>
        <c:scaling>
          <c:orientation val="minMax"/>
        </c:scaling>
        <c:delete val="0"/>
        <c:axPos val="b"/>
        <c:numFmt formatCode="General" sourceLinked="0"/>
        <c:majorTickMark val="out"/>
        <c:minorTickMark val="none"/>
        <c:tickLblPos val="none"/>
        <c:spPr>
          <a:ln w="12700" cap="flat">
            <a:noFill/>
            <a:prstDash val="solid"/>
            <a:round/>
          </a:ln>
        </c:spPr>
        <c:txPr>
          <a:bodyPr rot="0"/>
          <a:lstStyle/>
          <a:p>
            <a:pPr>
              <a:defRPr b="0" i="0" strike="noStrike" sz="2000" u="none">
                <a:solidFill>
                  <a:srgbClr val="888888"/>
                </a:solidFill>
                <a:latin typeface="Avenir Next Regular"/>
              </a:defRPr>
            </a:pPr>
          </a:p>
        </c:txPr>
        <c:crossAx val="2094734553"/>
        <c:crosses val="autoZero"/>
        <c:auto val="1"/>
        <c:lblAlgn val="ctr"/>
        <c:noMultiLvlLbl val="1"/>
      </c:catAx>
      <c:valAx>
        <c:axId val="2094734553"/>
        <c:scaling>
          <c:orientation val="minMax"/>
        </c:scaling>
        <c:delete val="0"/>
        <c:axPos val="l"/>
        <c:numFmt formatCode="General" sourceLinked="0"/>
        <c:majorTickMark val="out"/>
        <c:minorTickMark val="none"/>
        <c:tickLblPos val="none"/>
        <c:spPr>
          <a:ln w="12700" cap="flat">
            <a:noFill/>
            <a:prstDash val="solid"/>
            <a:round/>
          </a:ln>
        </c:spPr>
        <c:txPr>
          <a:bodyPr rot="0"/>
          <a:lstStyle/>
          <a:p>
            <a:pPr>
              <a:defRPr b="0" i="0" strike="noStrike" sz="2000" u="none">
                <a:solidFill>
                  <a:srgbClr val="888888"/>
                </a:solidFill>
                <a:latin typeface="Avenir Next Regular"/>
              </a:defRPr>
            </a:pPr>
          </a:p>
        </c:txPr>
        <c:crossAx val="2094734552"/>
        <c:crosses val="autoZero"/>
        <c:crossBetween val="midCat"/>
        <c:majorUnit val="10000"/>
        <c:minorUnit val="5000"/>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621132"/>
          <c:y val="0.071866"/>
          <c:w val="0.932887"/>
          <c:h val="0.801718"/>
        </c:manualLayout>
      </c:layout>
      <c:barChart>
        <c:barDir val="col"/>
        <c:grouping val="clustered"/>
        <c:varyColors val="0"/>
        <c:ser>
          <c:idx val="0"/>
          <c:order val="0"/>
          <c:tx>
            <c:v/>
          </c:tx>
          <c:spPr>
            <a:solidFill>
              <a:srgbClr val="78A642"/>
            </a:solidFill>
            <a:ln w="12700" cap="flat">
              <a:noFill/>
              <a:miter lim="400000"/>
            </a:ln>
            <a:effectLst>
              <a:outerShdw sx="100000" sy="100000" kx="0" ky="0" algn="tl" rotWithShape="1" blurRad="127000" dist="76200" dir="18900000">
                <a:srgbClr val="000000">
                  <a:alpha val="38820"/>
                </a:srgbClr>
              </a:outerShdw>
            </a:effectLst>
          </c:spPr>
          <c:invertIfNegative val="0"/>
          <c:dPt>
            <c:idx val="0"/>
            <c:spPr>
              <a:solidFill>
                <a:srgbClr val="78A642"/>
              </a:solidFill>
              <a:ln w="12700" cap="flat">
                <a:noFill/>
                <a:miter lim="400000"/>
              </a:ln>
              <a:effectLst>
                <a:outerShdw sx="100000" sy="100000" kx="0" ky="0" algn="tl" rotWithShape="1" blurRad="127000" dist="76200" dir="18900000">
                  <a:srgbClr val="000000">
                    <a:alpha val="38820"/>
                  </a:srgbClr>
                </a:outerShdw>
              </a:effectLst>
            </c:spPr>
          </c:dPt>
          <c:dPt>
            <c:idx val="1"/>
            <c:spPr>
              <a:solidFill>
                <a:srgbClr val="A8D379"/>
              </a:solidFill>
              <a:ln w="12700" cap="flat">
                <a:noFill/>
                <a:miter lim="400000"/>
              </a:ln>
              <a:effectLst>
                <a:outerShdw sx="100000" sy="100000" kx="0" ky="0" algn="tl" rotWithShape="1" blurRad="127000" dist="76200" dir="18900000">
                  <a:srgbClr val="000000">
                    <a:alpha val="38820"/>
                  </a:srgbClr>
                </a:outerShdw>
              </a:effectLst>
            </c:spPr>
          </c:dPt>
          <c:dLbls>
            <c:dLbl>
              <c:idx val="0"/>
              <c:numFmt formatCode="#,##0.0" sourceLinked="0"/>
              <c:txPr>
                <a:bodyPr/>
                <a:lstStyle/>
                <a:p>
                  <a:pPr>
                    <a:defRPr b="1" i="0" strike="noStrike" sz="3000" u="none">
                      <a:solidFill>
                        <a:srgbClr val="53585F"/>
                      </a:solidFill>
                      <a:latin typeface="Avenir Next Regular"/>
                    </a:defRPr>
                  </a:pPr>
                </a:p>
              </c:txPr>
              <c:dLblPos val="outEnd"/>
              <c:showLegendKey val="0"/>
              <c:showVal val="1"/>
              <c:showCatName val="0"/>
              <c:showSerName val="0"/>
              <c:showPercent val="0"/>
              <c:showBubbleSize val="0"/>
            </c:dLbl>
            <c:dLbl>
              <c:idx val="1"/>
              <c:numFmt formatCode="#,##0.0" sourceLinked="0"/>
              <c:txPr>
                <a:bodyPr/>
                <a:lstStyle/>
                <a:p>
                  <a:pPr>
                    <a:defRPr b="1" i="0" strike="noStrike" sz="3000" u="none">
                      <a:solidFill>
                        <a:srgbClr val="53585F"/>
                      </a:solidFill>
                      <a:latin typeface="Avenir Next Regular"/>
                    </a:defRPr>
                  </a:pPr>
                </a:p>
              </c:txPr>
              <c:dLblPos val="outEnd"/>
              <c:showLegendKey val="0"/>
              <c:showVal val="1"/>
              <c:showCatName val="0"/>
              <c:showSerName val="0"/>
              <c:showPercent val="0"/>
              <c:showBubbleSize val="0"/>
            </c:dLbl>
            <c:numFmt formatCode="#,##0.0" sourceLinked="0"/>
            <c:txPr>
              <a:bodyPr/>
              <a:lstStyle/>
              <a:p>
                <a:pPr>
                  <a:defRPr b="1" i="0" strike="noStrike" sz="3000" u="none">
                    <a:solidFill>
                      <a:srgbClr val="53585F"/>
                    </a:solidFill>
                    <a:latin typeface="Avenir Next Regular"/>
                  </a:defRPr>
                </a:pPr>
              </a:p>
            </c:txPr>
            <c:dLblPos val="outEnd"/>
            <c:showLegendKey val="0"/>
            <c:showVal val="1"/>
            <c:showCatName val="0"/>
            <c:showSerName val="0"/>
            <c:showPercent val="0"/>
            <c:showBubbleSize val="0"/>
            <c:showLeaderLines val="0"/>
          </c:dLbls>
          <c:cat>
            <c:strLit>
              <c:ptCount val="2"/>
              <c:pt idx="0">
                <c:v>Por cada 100 mil personas </c:v>
              </c:pt>
              <c:pt idx="1">
                <c:v>Por cada 100 mil asegurados </c:v>
              </c:pt>
            </c:strLit>
          </c:cat>
          <c:val>
            <c:numLit>
              <c:ptCount val="2"/>
              <c:pt idx="0">
                <c:v>213.600000</c:v>
              </c:pt>
              <c:pt idx="1">
                <c:v>142.600000</c:v>
              </c:pt>
            </c:numLit>
          </c:val>
        </c:ser>
        <c:gapWidth val="50"/>
        <c:overlap val="-7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262F3C"/>
            </a:solidFill>
            <a:prstDash val="solid"/>
            <a:miter lim="400000"/>
          </a:ln>
        </c:spPr>
        <c:txPr>
          <a:bodyPr rot="0"/>
          <a:lstStyle/>
          <a:p>
            <a:pPr>
              <a:defRPr b="0" i="0" strike="noStrike" sz="3000" u="none">
                <a:solidFill>
                  <a:srgbClr val="262F3C"/>
                </a:solidFill>
                <a:latin typeface="Avenir Next Regular"/>
              </a:defRPr>
            </a:pPr>
          </a:p>
        </c:txPr>
        <c:crossAx val="2094734553"/>
        <c:crosses val="autoZero"/>
        <c:auto val="1"/>
        <c:lblAlgn val="ctr"/>
        <c:noMultiLvlLbl val="1"/>
      </c:catAx>
      <c:valAx>
        <c:axId val="2094734553"/>
        <c:scaling>
          <c:orientation val="minMax"/>
        </c:scaling>
        <c:delete val="0"/>
        <c:axPos val="l"/>
        <c:majorGridlines>
          <c:spPr>
            <a:ln w="12700" cap="flat">
              <a:solidFill>
                <a:srgbClr val="929292"/>
              </a:solidFill>
              <a:custDash>
                <a:ds d="200000" sp="200000"/>
              </a:custDash>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262F3C"/>
                </a:solidFill>
                <a:latin typeface="Avenir Next Regular"/>
              </a:defRPr>
            </a:pPr>
          </a:p>
        </c:txPr>
        <c:crossAx val="2094734552"/>
        <c:crosses val="autoZero"/>
        <c:crossBetween val="between"/>
        <c:majorUnit val="55"/>
        <c:minorUnit val="27.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2482"/>
          <c:y val="0.0754829"/>
          <c:w val="0.97018"/>
          <c:h val="0.717805"/>
        </c:manualLayout>
      </c:layout>
      <c:barChart>
        <c:barDir val="col"/>
        <c:grouping val="clustered"/>
        <c:varyColors val="0"/>
        <c:ser>
          <c:idx val="0"/>
          <c:order val="0"/>
          <c:tx>
            <c:v/>
          </c:tx>
          <c:spPr>
            <a:solidFill>
              <a:srgbClr val="FFD932"/>
            </a:solidFill>
            <a:ln w="12700" cap="flat">
              <a:noFill/>
              <a:miter lim="400000"/>
            </a:ln>
            <a:effectLst>
              <a:outerShdw sx="100000" sy="100000" kx="0" ky="0" algn="tl" rotWithShape="1" blurRad="127000" dist="76200" dir="18900000">
                <a:srgbClr val="000000">
                  <a:alpha val="38820"/>
                </a:srgbClr>
              </a:outerShdw>
            </a:effectLst>
          </c:spPr>
          <c:invertIfNegative val="0"/>
          <c:dPt>
            <c:idx val="0"/>
            <c:spPr>
              <a:solidFill>
                <a:srgbClr val="FFD932"/>
              </a:solidFill>
              <a:ln w="12700" cap="flat">
                <a:noFill/>
                <a:miter lim="400000"/>
              </a:ln>
              <a:effectLst>
                <a:outerShdw sx="100000" sy="100000" kx="0" ky="0" algn="tl" rotWithShape="1" blurRad="127000" dist="76200" dir="18900000">
                  <a:srgbClr val="000000">
                    <a:alpha val="38820"/>
                  </a:srgbClr>
                </a:outerShdw>
              </a:effectLst>
            </c:spPr>
          </c:dPt>
          <c:dPt>
            <c:idx val="1"/>
            <c:spPr>
              <a:solidFill>
                <a:srgbClr val="FFD932"/>
              </a:solidFill>
              <a:ln w="12700" cap="flat">
                <a:noFill/>
                <a:miter lim="400000"/>
              </a:ln>
              <a:effectLst>
                <a:outerShdw sx="100000" sy="100000" kx="0" ky="0" algn="tl" rotWithShape="1" blurRad="127000" dist="76200" dir="18900000">
                  <a:srgbClr val="000000">
                    <a:alpha val="38820"/>
                  </a:srgbClr>
                </a:outerShdw>
              </a:effectLst>
            </c:spPr>
          </c:dPt>
          <c:dPt>
            <c:idx val="2"/>
            <c:spPr>
              <a:solidFill>
                <a:srgbClr val="FFD932"/>
              </a:solidFill>
              <a:ln w="12700" cap="flat">
                <a:noFill/>
                <a:miter lim="400000"/>
              </a:ln>
              <a:effectLst>
                <a:outerShdw sx="100000" sy="100000" kx="0" ky="0" algn="tl" rotWithShape="1" blurRad="127000" dist="76200" dir="18900000">
                  <a:srgbClr val="000000">
                    <a:alpha val="38820"/>
                  </a:srgbClr>
                </a:outerShdw>
              </a:effectLst>
            </c:spPr>
          </c:dPt>
          <c:dPt>
            <c:idx val="3"/>
            <c:spPr>
              <a:solidFill>
                <a:srgbClr val="FEAE00"/>
              </a:solidFill>
              <a:ln w="12700" cap="flat">
                <a:noFill/>
                <a:miter lim="400000"/>
              </a:ln>
              <a:effectLst>
                <a:outerShdw sx="100000" sy="100000" kx="0" ky="0" algn="tl" rotWithShape="1" blurRad="127000" dist="76200" dir="18900000">
                  <a:srgbClr val="000000">
                    <a:alpha val="38820"/>
                  </a:srgbClr>
                </a:outerShdw>
              </a:effectLst>
            </c:spPr>
          </c:dPt>
          <c:dPt>
            <c:idx val="4"/>
            <c:spPr>
              <a:solidFill>
                <a:srgbClr val="FEAE00"/>
              </a:solidFill>
              <a:ln w="12700" cap="flat">
                <a:noFill/>
                <a:miter lim="400000"/>
              </a:ln>
              <a:effectLst>
                <a:outerShdw sx="100000" sy="100000" kx="0" ky="0" algn="tl" rotWithShape="1" blurRad="127000" dist="76200" dir="18900000">
                  <a:srgbClr val="000000">
                    <a:alpha val="38820"/>
                  </a:srgbClr>
                </a:outerShdw>
              </a:effectLst>
            </c:spPr>
          </c:dPt>
          <c:dPt>
            <c:idx val="5"/>
            <c:spPr>
              <a:solidFill>
                <a:srgbClr val="FEAE00"/>
              </a:solidFill>
              <a:ln w="12700" cap="flat">
                <a:noFill/>
                <a:miter lim="400000"/>
              </a:ln>
              <a:effectLst>
                <a:outerShdw sx="100000" sy="100000" kx="0" ky="0" algn="tl" rotWithShape="1" blurRad="127000" dist="76200" dir="18900000">
                  <a:srgbClr val="000000">
                    <a:alpha val="38820"/>
                  </a:srgbClr>
                </a:outerShdw>
              </a:effectLst>
            </c:spPr>
          </c:dPt>
          <c:dLbls>
            <c:dLbl>
              <c:idx val="0"/>
              <c:numFmt formatCode="&quot;$&quot;#,##0.0" sourceLinked="0"/>
              <c:txPr>
                <a:bodyPr/>
                <a:lstStyle/>
                <a:p>
                  <a:pPr>
                    <a:defRPr b="0" i="0" strike="noStrike" sz="2800" u="none">
                      <a:solidFill>
                        <a:srgbClr val="53585F"/>
                      </a:solidFill>
                      <a:latin typeface="Avenir Next Regular"/>
                    </a:defRPr>
                  </a:pPr>
                </a:p>
              </c:txPr>
              <c:dLblPos val="outEnd"/>
              <c:showLegendKey val="0"/>
              <c:showVal val="1"/>
              <c:showCatName val="0"/>
              <c:showSerName val="0"/>
              <c:showPercent val="0"/>
              <c:showBubbleSize val="0"/>
            </c:dLbl>
            <c:dLbl>
              <c:idx val="1"/>
              <c:numFmt formatCode="&quot;$&quot;#,##0.0" sourceLinked="0"/>
              <c:txPr>
                <a:bodyPr/>
                <a:lstStyle/>
                <a:p>
                  <a:pPr>
                    <a:defRPr b="0" i="0" strike="noStrike" sz="2800" u="none">
                      <a:solidFill>
                        <a:srgbClr val="53585F"/>
                      </a:solidFill>
                      <a:latin typeface="Avenir Next Regular"/>
                    </a:defRPr>
                  </a:pPr>
                </a:p>
              </c:txPr>
              <c:dLblPos val="outEnd"/>
              <c:showLegendKey val="0"/>
              <c:showVal val="1"/>
              <c:showCatName val="0"/>
              <c:showSerName val="0"/>
              <c:showPercent val="0"/>
              <c:showBubbleSize val="0"/>
            </c:dLbl>
            <c:dLbl>
              <c:idx val="2"/>
              <c:numFmt formatCode="&quot;$&quot;#,##0.0" sourceLinked="0"/>
              <c:txPr>
                <a:bodyPr/>
                <a:lstStyle/>
                <a:p>
                  <a:pPr>
                    <a:defRPr b="0" i="0" strike="noStrike" sz="2800" u="none">
                      <a:solidFill>
                        <a:srgbClr val="53585F"/>
                      </a:solidFill>
                      <a:latin typeface="Avenir Next Regular"/>
                    </a:defRPr>
                  </a:pPr>
                </a:p>
              </c:txPr>
              <c:dLblPos val="outEnd"/>
              <c:showLegendKey val="0"/>
              <c:showVal val="1"/>
              <c:showCatName val="0"/>
              <c:showSerName val="0"/>
              <c:showPercent val="0"/>
              <c:showBubbleSize val="0"/>
            </c:dLbl>
            <c:dLbl>
              <c:idx val="3"/>
              <c:numFmt formatCode="&quot;$&quot;#,##0.0" sourceLinked="0"/>
              <c:txPr>
                <a:bodyPr/>
                <a:lstStyle/>
                <a:p>
                  <a:pPr>
                    <a:defRPr b="0" i="0" strike="noStrike" sz="2800" u="none">
                      <a:solidFill>
                        <a:srgbClr val="53585F"/>
                      </a:solidFill>
                      <a:latin typeface="Avenir Next Regular"/>
                    </a:defRPr>
                  </a:pPr>
                </a:p>
              </c:txPr>
              <c:dLblPos val="outEnd"/>
              <c:showLegendKey val="0"/>
              <c:showVal val="1"/>
              <c:showCatName val="0"/>
              <c:showSerName val="0"/>
              <c:showPercent val="0"/>
              <c:showBubbleSize val="0"/>
            </c:dLbl>
            <c:dLbl>
              <c:idx val="4"/>
              <c:numFmt formatCode="&quot;$&quot;#,##0.0" sourceLinked="0"/>
              <c:txPr>
                <a:bodyPr/>
                <a:lstStyle/>
                <a:p>
                  <a:pPr>
                    <a:defRPr b="0" i="0" strike="noStrike" sz="2800" u="none">
                      <a:solidFill>
                        <a:srgbClr val="53585F"/>
                      </a:solidFill>
                      <a:latin typeface="Avenir Next Regular"/>
                    </a:defRPr>
                  </a:pPr>
                </a:p>
              </c:txPr>
              <c:dLblPos val="outEnd"/>
              <c:showLegendKey val="0"/>
              <c:showVal val="1"/>
              <c:showCatName val="0"/>
              <c:showSerName val="0"/>
              <c:showPercent val="0"/>
              <c:showBubbleSize val="0"/>
            </c:dLbl>
            <c:dLbl>
              <c:idx val="5"/>
              <c:numFmt formatCode="&quot;$&quot;#,##0.0" sourceLinked="0"/>
              <c:txPr>
                <a:bodyPr/>
                <a:lstStyle/>
                <a:p>
                  <a:pPr>
                    <a:defRPr b="0" i="0" strike="noStrike" sz="2800" u="none">
                      <a:solidFill>
                        <a:srgbClr val="53585F"/>
                      </a:solidFill>
                      <a:latin typeface="Avenir Next Regular"/>
                    </a:defRPr>
                  </a:pPr>
                </a:p>
              </c:txPr>
              <c:dLblPos val="outEnd"/>
              <c:showLegendKey val="0"/>
              <c:showVal val="1"/>
              <c:showCatName val="0"/>
              <c:showSerName val="0"/>
              <c:showPercent val="0"/>
              <c:showBubbleSize val="0"/>
            </c:dLbl>
            <c:numFmt formatCode="&quot;$&quot;#,##0.0" sourceLinked="0"/>
            <c:txPr>
              <a:bodyPr/>
              <a:lstStyle/>
              <a:p>
                <a:pPr>
                  <a:defRPr b="0" i="0" strike="noStrike" sz="2800" u="none">
                    <a:solidFill>
                      <a:srgbClr val="53585F"/>
                    </a:solidFill>
                    <a:latin typeface="Avenir Next Regular"/>
                  </a:defRPr>
                </a:pPr>
              </a:p>
            </c:txPr>
            <c:dLblPos val="outEnd"/>
            <c:showLegendKey val="0"/>
            <c:showVal val="1"/>
            <c:showCatName val="0"/>
            <c:showSerName val="0"/>
            <c:showPercent val="0"/>
            <c:showBubbleSize val="0"/>
            <c:showLeaderLines val="0"/>
          </c:dLbls>
          <c:cat>
            <c:strLit>
              <c:ptCount val="6"/>
              <c:pt idx="0">
                <c:v>2Q </c:v>
              </c:pt>
              <c:pt idx="1">
                <c:v>3Q</c:v>
              </c:pt>
              <c:pt idx="2">
                <c:v>4Q</c:v>
              </c:pt>
              <c:pt idx="3">
                <c:v>1Q</c:v>
              </c:pt>
              <c:pt idx="4">
                <c:v>2Q</c:v>
              </c:pt>
              <c:pt idx="5">
                <c:v>3Q*</c:v>
              </c:pt>
            </c:strLit>
          </c:cat>
          <c:val>
            <c:numLit>
              <c:ptCount val="6"/>
              <c:pt idx="0">
                <c:v>1442.500000</c:v>
              </c:pt>
              <c:pt idx="1">
                <c:v>4520.800000</c:v>
              </c:pt>
              <c:pt idx="2">
                <c:v>7876.900000</c:v>
              </c:pt>
              <c:pt idx="3">
                <c:v>13869.300000</c:v>
              </c:pt>
              <c:pt idx="4">
                <c:v>17380.300000</c:v>
              </c:pt>
              <c:pt idx="5">
                <c:v>21203.600000</c:v>
              </c:pt>
            </c:numLit>
          </c:val>
        </c:ser>
        <c:gapWidth val="10"/>
        <c:overlap val="-40"/>
        <c:axId val="2094734552"/>
        <c:axId val="2094734553"/>
      </c:barChart>
      <c:catAx>
        <c:axId val="2094734552"/>
        <c:scaling>
          <c:orientation val="minMax"/>
        </c:scaling>
        <c:delete val="0"/>
        <c:axPos val="b"/>
        <c:numFmt formatCode="General" sourceLinked="0"/>
        <c:majorTickMark val="none"/>
        <c:minorTickMark val="none"/>
        <c:tickLblPos val="low"/>
        <c:spPr>
          <a:ln w="12700" cap="flat">
            <a:noFill/>
            <a:prstDash val="solid"/>
            <a:round/>
          </a:ln>
        </c:spPr>
        <c:txPr>
          <a:bodyPr rot="0"/>
          <a:lstStyle/>
          <a:p>
            <a:pPr>
              <a:defRPr b="1" i="0" strike="noStrike" sz="3000" u="none">
                <a:solidFill>
                  <a:srgbClr val="53585F"/>
                </a:solidFill>
                <a:latin typeface="Avenir Next Regular"/>
              </a:defRPr>
            </a:pPr>
          </a:p>
        </c:txPr>
        <c:crossAx val="2094734553"/>
        <c:crosses val="autoZero"/>
        <c:auto val="1"/>
        <c:lblAlgn val="ctr"/>
        <c:noMultiLvlLbl val="1"/>
      </c:catAx>
      <c:valAx>
        <c:axId val="2094734553"/>
        <c:scaling>
          <c:orientation val="minMax"/>
        </c:scaling>
        <c:delete val="0"/>
        <c:axPos val="l"/>
        <c:numFmt formatCode="&quot;$&quot;#,##0" sourceLinked="0"/>
        <c:majorTickMark val="none"/>
        <c:minorTickMark val="none"/>
        <c:tickLblPos val="none"/>
        <c:spPr>
          <a:ln w="12700" cap="flat">
            <a:noFill/>
            <a:prstDash val="solid"/>
            <a:round/>
          </a:ln>
        </c:spPr>
        <c:txPr>
          <a:bodyPr rot="0"/>
          <a:lstStyle/>
          <a:p>
            <a:pPr>
              <a:defRPr b="0" i="0" strike="noStrike" sz="2500" u="none">
                <a:solidFill>
                  <a:srgbClr val="53585F"/>
                </a:solidFill>
                <a:latin typeface="Avenir Next Regular"/>
              </a:defRPr>
            </a:pPr>
          </a:p>
        </c:txPr>
        <c:crossAx val="2094734552"/>
        <c:crosses val="autoZero"/>
        <c:crossBetween val="between"/>
        <c:majorUnit val="5500"/>
        <c:minorUnit val="2750"/>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459617"/>
          <c:y val="0.202518"/>
          <c:w val="0.897896"/>
          <c:h val="0.681342"/>
        </c:manualLayout>
      </c:layout>
      <c:lineChart>
        <c:grouping val="standard"/>
        <c:varyColors val="0"/>
        <c:ser>
          <c:idx val="0"/>
          <c:order val="0"/>
          <c:tx>
            <c:strRef>
              <c:f>Sheet1!$B$1</c:f>
              <c:strCache>
                <c:ptCount val="1"/>
                <c:pt idx="0">
                  <c:v>No. Fallecimientos</c:v>
                </c:pt>
              </c:strCache>
            </c:strRef>
          </c:tx>
          <c:spPr>
            <a:noFill/>
            <a:ln w="88900" cap="flat">
              <a:solidFill>
                <a:schemeClr val="accent4">
                  <a:lumOff val="-9333"/>
                </a:schemeClr>
              </a:solidFill>
              <a:prstDash val="solid"/>
              <a:round/>
            </a:ln>
            <a:effectLst/>
          </c:spPr>
          <c:marker>
            <c:symbol val="none"/>
            <c:size val="22"/>
            <c:spPr>
              <a:noFill/>
              <a:ln w="279400" cap="flat">
                <a:solidFill>
                  <a:schemeClr val="accent4">
                    <a:lumOff val="-9333"/>
                  </a:schemeClr>
                </a:solidFill>
                <a:prstDash val="solid"/>
                <a:round/>
              </a:ln>
              <a:effectLst/>
            </c:spPr>
          </c:marker>
          <c:dLbls>
            <c:numFmt formatCode="#,##0" sourceLinked="0"/>
            <c:txPr>
              <a:bodyPr/>
              <a:lstStyle/>
              <a:p>
                <a:pPr>
                  <a:defRPr b="0" i="0" strike="noStrike" sz="2600" u="none">
                    <a:solidFill>
                      <a:srgbClr val="000000"/>
                    </a:solidFill>
                    <a:latin typeface="Avenir Next Regular"/>
                  </a:defRPr>
                </a:pPr>
              </a:p>
            </c:txPr>
            <c:dLblPos val="t"/>
            <c:showLegendKey val="0"/>
            <c:showVal val="1"/>
            <c:showCatName val="0"/>
            <c:showSerName val="0"/>
            <c:showPercent val="0"/>
            <c:showBubbleSize val="0"/>
            <c:showLeaderLines val="0"/>
          </c:dLbls>
          <c:cat>
            <c:strRef>
              <c:f>Sheet1!$A$2:$A$7</c:f>
              <c:strCache>
                <c:ptCount val="6"/>
                <c:pt idx="0">
                  <c:v>2Q</c:v>
                </c:pt>
                <c:pt idx="1">
                  <c:v>3Q</c:v>
                </c:pt>
                <c:pt idx="2">
                  <c:v>4Q</c:v>
                </c:pt>
                <c:pt idx="3">
                  <c:v>1Q</c:v>
                </c:pt>
                <c:pt idx="4">
                  <c:v>2Q</c:v>
                </c:pt>
                <c:pt idx="5">
                  <c:v>3Q*</c:v>
                </c:pt>
              </c:strCache>
            </c:strRef>
          </c:cat>
          <c:val>
            <c:numRef>
              <c:f>Sheet1!$B$2:$B$7</c:f>
              <c:numCache>
                <c:ptCount val="6"/>
                <c:pt idx="0">
                  <c:v>3467.000000</c:v>
                </c:pt>
                <c:pt idx="1">
                  <c:v>11578.000000</c:v>
                </c:pt>
                <c:pt idx="2">
                  <c:v>19874.000000</c:v>
                </c:pt>
                <c:pt idx="3">
                  <c:v>30768.000000</c:v>
                </c:pt>
                <c:pt idx="4">
                  <c:v>35603.000000</c:v>
                </c:pt>
                <c:pt idx="5">
                  <c:v>42421.000000</c:v>
                </c:pt>
              </c:numCache>
            </c:numRef>
          </c:val>
          <c:smooth val="1"/>
        </c:ser>
        <c:marker val="1"/>
        <c:axId val="2094734552"/>
        <c:axId val="2094734553"/>
      </c:lineChart>
      <c:catAx>
        <c:axId val="2094734552"/>
        <c:scaling>
          <c:orientation val="minMax"/>
        </c:scaling>
        <c:delete val="0"/>
        <c:axPos val="b"/>
        <c:numFmt formatCode="General" sourceLinked="0"/>
        <c:majorTickMark val="out"/>
        <c:minorTickMark val="none"/>
        <c:tickLblPos val="none"/>
        <c:spPr>
          <a:ln w="12700" cap="flat">
            <a:noFill/>
            <a:prstDash val="solid"/>
            <a:round/>
          </a:ln>
        </c:spPr>
        <c:txPr>
          <a:bodyPr rot="0"/>
          <a:lstStyle/>
          <a:p>
            <a:pPr>
              <a:defRPr b="0" i="0" strike="noStrike" sz="1800" u="none">
                <a:solidFill>
                  <a:srgbClr val="888888"/>
                </a:solidFill>
                <a:latin typeface="Avenir Next Regular"/>
              </a:defRPr>
            </a:pPr>
          </a:p>
        </c:txPr>
        <c:crossAx val="2094734553"/>
        <c:crosses val="autoZero"/>
        <c:auto val="1"/>
        <c:lblAlgn val="ctr"/>
        <c:noMultiLvlLbl val="1"/>
      </c:catAx>
      <c:valAx>
        <c:axId val="2094734553"/>
        <c:scaling>
          <c:orientation val="minMax"/>
        </c:scaling>
        <c:delete val="0"/>
        <c:axPos val="l"/>
        <c:numFmt formatCode="General" sourceLinked="0"/>
        <c:majorTickMark val="out"/>
        <c:minorTickMark val="none"/>
        <c:tickLblPos val="none"/>
        <c:spPr>
          <a:ln w="12700" cap="flat">
            <a:noFill/>
            <a:prstDash val="solid"/>
            <a:round/>
          </a:ln>
        </c:spPr>
        <c:txPr>
          <a:bodyPr rot="0"/>
          <a:lstStyle/>
          <a:p>
            <a:pPr>
              <a:defRPr b="0" i="0" strike="noStrike" sz="1800" u="none">
                <a:solidFill>
                  <a:srgbClr val="888888"/>
                </a:solidFill>
                <a:latin typeface="Avenir Next Regular"/>
              </a:defRPr>
            </a:pPr>
          </a:p>
        </c:txPr>
        <c:crossAx val="2094734552"/>
        <c:crosses val="autoZero"/>
        <c:crossBetween val="midCat"/>
        <c:majorUnit val="12500"/>
        <c:minorUnit val="6250"/>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2482"/>
          <c:y val="0.0754829"/>
          <c:w val="0.97018"/>
          <c:h val="0.717805"/>
        </c:manualLayout>
      </c:layout>
      <c:barChart>
        <c:barDir val="col"/>
        <c:grouping val="clustered"/>
        <c:varyColors val="0"/>
        <c:ser>
          <c:idx val="0"/>
          <c:order val="0"/>
          <c:tx>
            <c:v/>
          </c:tx>
          <c:spPr>
            <a:solidFill>
              <a:srgbClr val="A8D379"/>
            </a:solidFill>
            <a:ln w="12700" cap="flat">
              <a:noFill/>
              <a:miter lim="400000"/>
            </a:ln>
            <a:effectLst>
              <a:outerShdw sx="100000" sy="100000" kx="0" ky="0" algn="tl" rotWithShape="1" blurRad="127000" dist="76200" dir="18900000">
                <a:srgbClr val="000000">
                  <a:alpha val="38820"/>
                </a:srgbClr>
              </a:outerShdw>
            </a:effectLst>
          </c:spPr>
          <c:invertIfNegative val="0"/>
          <c:dPt>
            <c:idx val="0"/>
            <c:spPr>
              <a:solidFill>
                <a:srgbClr val="A8D379"/>
              </a:solidFill>
              <a:ln w="12700" cap="flat">
                <a:noFill/>
                <a:miter lim="400000"/>
              </a:ln>
              <a:effectLst>
                <a:outerShdw sx="100000" sy="100000" kx="0" ky="0" algn="tl" rotWithShape="1" blurRad="127000" dist="76200" dir="18900000">
                  <a:srgbClr val="000000">
                    <a:alpha val="38820"/>
                  </a:srgbClr>
                </a:outerShdw>
              </a:effectLst>
            </c:spPr>
          </c:dPt>
          <c:dPt>
            <c:idx val="1"/>
            <c:spPr>
              <a:solidFill>
                <a:srgbClr val="A8D379"/>
              </a:solidFill>
              <a:ln w="12700" cap="flat">
                <a:noFill/>
                <a:miter lim="400000"/>
              </a:ln>
              <a:effectLst>
                <a:outerShdw sx="100000" sy="100000" kx="0" ky="0" algn="tl" rotWithShape="1" blurRad="127000" dist="76200" dir="18900000">
                  <a:srgbClr val="000000">
                    <a:alpha val="38820"/>
                  </a:srgbClr>
                </a:outerShdw>
              </a:effectLst>
            </c:spPr>
          </c:dPt>
          <c:dPt>
            <c:idx val="2"/>
            <c:spPr>
              <a:solidFill>
                <a:srgbClr val="A8D379"/>
              </a:solidFill>
              <a:ln w="12700" cap="flat">
                <a:noFill/>
                <a:miter lim="400000"/>
              </a:ln>
              <a:effectLst>
                <a:outerShdw sx="100000" sy="100000" kx="0" ky="0" algn="tl" rotWithShape="1" blurRad="127000" dist="76200" dir="18900000">
                  <a:srgbClr val="000000">
                    <a:alpha val="38820"/>
                  </a:srgbClr>
                </a:outerShdw>
              </a:effectLst>
            </c:spPr>
          </c:dPt>
          <c:dPt>
            <c:idx val="3"/>
            <c:spPr>
              <a:solidFill>
                <a:srgbClr val="84A34F"/>
              </a:solidFill>
              <a:ln w="12700" cap="flat">
                <a:noFill/>
                <a:miter lim="400000"/>
              </a:ln>
              <a:effectLst>
                <a:outerShdw sx="100000" sy="100000" kx="0" ky="0" algn="tl" rotWithShape="1" blurRad="127000" dist="76200" dir="18900000">
                  <a:srgbClr val="000000">
                    <a:alpha val="38820"/>
                  </a:srgbClr>
                </a:outerShdw>
              </a:effectLst>
            </c:spPr>
          </c:dPt>
          <c:dPt>
            <c:idx val="4"/>
            <c:spPr>
              <a:solidFill>
                <a:srgbClr val="84A34F"/>
              </a:solidFill>
              <a:ln w="12700" cap="flat">
                <a:noFill/>
                <a:miter lim="400000"/>
              </a:ln>
              <a:effectLst>
                <a:outerShdw sx="100000" sy="100000" kx="0" ky="0" algn="tl" rotWithShape="1" blurRad="127000" dist="76200" dir="18900000">
                  <a:srgbClr val="000000">
                    <a:alpha val="38820"/>
                  </a:srgbClr>
                </a:outerShdw>
              </a:effectLst>
            </c:spPr>
          </c:dPt>
          <c:dPt>
            <c:idx val="5"/>
            <c:spPr>
              <a:solidFill>
                <a:srgbClr val="84A34F"/>
              </a:solidFill>
              <a:ln w="12700" cap="flat">
                <a:noFill/>
                <a:miter lim="400000"/>
              </a:ln>
              <a:effectLst>
                <a:outerShdw sx="100000" sy="100000" kx="0" ky="0" algn="tl" rotWithShape="1" blurRad="127000" dist="76200" dir="18900000">
                  <a:srgbClr val="000000">
                    <a:alpha val="38820"/>
                  </a:srgbClr>
                </a:outerShdw>
              </a:effectLst>
            </c:spPr>
          </c:dPt>
          <c:dLbls>
            <c:dLbl>
              <c:idx val="0"/>
              <c:numFmt formatCode="&quot;$&quot;#,##0.0" sourceLinked="0"/>
              <c:txPr>
                <a:bodyPr/>
                <a:lstStyle/>
                <a:p>
                  <a:pPr>
                    <a:defRPr b="0" i="0" strike="noStrike" sz="2800" u="none">
                      <a:solidFill>
                        <a:srgbClr val="53585F"/>
                      </a:solidFill>
                      <a:latin typeface="Avenir Next Regular"/>
                    </a:defRPr>
                  </a:pPr>
                </a:p>
              </c:txPr>
              <c:dLblPos val="outEnd"/>
              <c:showLegendKey val="0"/>
              <c:showVal val="1"/>
              <c:showCatName val="0"/>
              <c:showSerName val="0"/>
              <c:showPercent val="0"/>
              <c:showBubbleSize val="0"/>
            </c:dLbl>
            <c:dLbl>
              <c:idx val="1"/>
              <c:numFmt formatCode="&quot;$&quot;#,##0.0" sourceLinked="0"/>
              <c:txPr>
                <a:bodyPr/>
                <a:lstStyle/>
                <a:p>
                  <a:pPr>
                    <a:defRPr b="0" i="0" strike="noStrike" sz="2800" u="none">
                      <a:solidFill>
                        <a:srgbClr val="53585F"/>
                      </a:solidFill>
                      <a:latin typeface="Avenir Next Regular"/>
                    </a:defRPr>
                  </a:pPr>
                </a:p>
              </c:txPr>
              <c:dLblPos val="outEnd"/>
              <c:showLegendKey val="0"/>
              <c:showVal val="1"/>
              <c:showCatName val="0"/>
              <c:showSerName val="0"/>
              <c:showPercent val="0"/>
              <c:showBubbleSize val="0"/>
            </c:dLbl>
            <c:dLbl>
              <c:idx val="2"/>
              <c:numFmt formatCode="&quot;$&quot;#,##0.0" sourceLinked="0"/>
              <c:txPr>
                <a:bodyPr/>
                <a:lstStyle/>
                <a:p>
                  <a:pPr>
                    <a:defRPr b="0" i="0" strike="noStrike" sz="2800" u="none">
                      <a:solidFill>
                        <a:srgbClr val="53585F"/>
                      </a:solidFill>
                      <a:latin typeface="Avenir Next Regular"/>
                    </a:defRPr>
                  </a:pPr>
                </a:p>
              </c:txPr>
              <c:dLblPos val="outEnd"/>
              <c:showLegendKey val="0"/>
              <c:showVal val="1"/>
              <c:showCatName val="0"/>
              <c:showSerName val="0"/>
              <c:showPercent val="0"/>
              <c:showBubbleSize val="0"/>
            </c:dLbl>
            <c:dLbl>
              <c:idx val="3"/>
              <c:numFmt formatCode="&quot;$&quot;#,##0.0" sourceLinked="0"/>
              <c:txPr>
                <a:bodyPr/>
                <a:lstStyle/>
                <a:p>
                  <a:pPr>
                    <a:defRPr b="0" i="0" strike="noStrike" sz="2800" u="none">
                      <a:solidFill>
                        <a:srgbClr val="53585F"/>
                      </a:solidFill>
                      <a:latin typeface="Avenir Next Regular"/>
                    </a:defRPr>
                  </a:pPr>
                </a:p>
              </c:txPr>
              <c:dLblPos val="outEnd"/>
              <c:showLegendKey val="0"/>
              <c:showVal val="1"/>
              <c:showCatName val="0"/>
              <c:showSerName val="0"/>
              <c:showPercent val="0"/>
              <c:showBubbleSize val="0"/>
            </c:dLbl>
            <c:dLbl>
              <c:idx val="4"/>
              <c:numFmt formatCode="&quot;$&quot;#,##0.0" sourceLinked="0"/>
              <c:txPr>
                <a:bodyPr/>
                <a:lstStyle/>
                <a:p>
                  <a:pPr>
                    <a:defRPr b="0" i="0" strike="noStrike" sz="2800" u="none">
                      <a:solidFill>
                        <a:srgbClr val="53585F"/>
                      </a:solidFill>
                      <a:latin typeface="Avenir Next Regular"/>
                    </a:defRPr>
                  </a:pPr>
                </a:p>
              </c:txPr>
              <c:dLblPos val="outEnd"/>
              <c:showLegendKey val="0"/>
              <c:showVal val="1"/>
              <c:showCatName val="0"/>
              <c:showSerName val="0"/>
              <c:showPercent val="0"/>
              <c:showBubbleSize val="0"/>
            </c:dLbl>
            <c:dLbl>
              <c:idx val="5"/>
              <c:numFmt formatCode="&quot;$&quot;#,##0.0" sourceLinked="0"/>
              <c:txPr>
                <a:bodyPr/>
                <a:lstStyle/>
                <a:p>
                  <a:pPr>
                    <a:defRPr b="0" i="0" strike="noStrike" sz="2800" u="none">
                      <a:solidFill>
                        <a:srgbClr val="53585F"/>
                      </a:solidFill>
                      <a:latin typeface="Avenir Next Regular"/>
                    </a:defRPr>
                  </a:pPr>
                </a:p>
              </c:txPr>
              <c:dLblPos val="outEnd"/>
              <c:showLegendKey val="0"/>
              <c:showVal val="1"/>
              <c:showCatName val="0"/>
              <c:showSerName val="0"/>
              <c:showPercent val="0"/>
              <c:showBubbleSize val="0"/>
            </c:dLbl>
            <c:numFmt formatCode="&quot;$&quot;#,##0.0" sourceLinked="0"/>
            <c:txPr>
              <a:bodyPr/>
              <a:lstStyle/>
              <a:p>
                <a:pPr>
                  <a:defRPr b="0" i="0" strike="noStrike" sz="2800" u="none">
                    <a:solidFill>
                      <a:srgbClr val="53585F"/>
                    </a:solidFill>
                    <a:latin typeface="Avenir Next Regular"/>
                  </a:defRPr>
                </a:pPr>
              </a:p>
            </c:txPr>
            <c:dLblPos val="outEnd"/>
            <c:showLegendKey val="0"/>
            <c:showVal val="1"/>
            <c:showCatName val="0"/>
            <c:showSerName val="0"/>
            <c:showPercent val="0"/>
            <c:showBubbleSize val="0"/>
            <c:showLeaderLines val="0"/>
          </c:dLbls>
          <c:cat>
            <c:strLit>
              <c:ptCount val="6"/>
              <c:pt idx="0">
                <c:v>2Q </c:v>
              </c:pt>
              <c:pt idx="1">
                <c:v>3Q</c:v>
              </c:pt>
              <c:pt idx="2">
                <c:v>4Q</c:v>
              </c:pt>
              <c:pt idx="3">
                <c:v>1Q</c:v>
              </c:pt>
              <c:pt idx="4">
                <c:v>2Q</c:v>
              </c:pt>
              <c:pt idx="5">
                <c:v>3Q*</c:v>
              </c:pt>
            </c:strLit>
          </c:cat>
          <c:val>
            <c:numLit>
              <c:ptCount val="6"/>
              <c:pt idx="0">
                <c:v>638.000000</c:v>
              </c:pt>
              <c:pt idx="1">
                <c:v>4578.900000</c:v>
              </c:pt>
              <c:pt idx="2">
                <c:v>8396.200000</c:v>
              </c:pt>
              <c:pt idx="3">
                <c:v>16907.400000</c:v>
              </c:pt>
              <c:pt idx="4">
                <c:v>23851.300000</c:v>
              </c:pt>
              <c:pt idx="5">
                <c:v>28627.400000</c:v>
              </c:pt>
            </c:numLit>
          </c:val>
        </c:ser>
        <c:gapWidth val="10"/>
        <c:overlap val="-40"/>
        <c:axId val="2094734552"/>
        <c:axId val="2094734553"/>
      </c:barChart>
      <c:catAx>
        <c:axId val="2094734552"/>
        <c:scaling>
          <c:orientation val="minMax"/>
        </c:scaling>
        <c:delete val="0"/>
        <c:axPos val="b"/>
        <c:numFmt formatCode="General" sourceLinked="0"/>
        <c:majorTickMark val="none"/>
        <c:minorTickMark val="none"/>
        <c:tickLblPos val="low"/>
        <c:spPr>
          <a:ln w="12700" cap="flat">
            <a:noFill/>
            <a:prstDash val="solid"/>
            <a:round/>
          </a:ln>
        </c:spPr>
        <c:txPr>
          <a:bodyPr rot="0"/>
          <a:lstStyle/>
          <a:p>
            <a:pPr>
              <a:defRPr b="1" i="0" strike="noStrike" sz="3000" u="none">
                <a:solidFill>
                  <a:srgbClr val="53585F"/>
                </a:solidFill>
                <a:latin typeface="Avenir Next Regular"/>
              </a:defRPr>
            </a:pPr>
          </a:p>
        </c:txPr>
        <c:crossAx val="2094734553"/>
        <c:crosses val="autoZero"/>
        <c:auto val="1"/>
        <c:lblAlgn val="ctr"/>
        <c:noMultiLvlLbl val="1"/>
      </c:catAx>
      <c:valAx>
        <c:axId val="2094734553"/>
        <c:scaling>
          <c:orientation val="minMax"/>
        </c:scaling>
        <c:delete val="0"/>
        <c:axPos val="l"/>
        <c:numFmt formatCode="&quot;$&quot;#,##0" sourceLinked="0"/>
        <c:majorTickMark val="none"/>
        <c:minorTickMark val="none"/>
        <c:tickLblPos val="none"/>
        <c:spPr>
          <a:ln w="12700" cap="flat">
            <a:noFill/>
            <a:prstDash val="solid"/>
            <a:round/>
          </a:ln>
        </c:spPr>
        <c:txPr>
          <a:bodyPr rot="0"/>
          <a:lstStyle/>
          <a:p>
            <a:pPr>
              <a:defRPr b="0" i="0" strike="noStrike" sz="2500" u="none">
                <a:solidFill>
                  <a:srgbClr val="53585F"/>
                </a:solidFill>
                <a:latin typeface="Avenir Next Regular"/>
              </a:defRPr>
            </a:pPr>
          </a:p>
        </c:txPr>
        <c:crossAx val="2094734552"/>
        <c:crosses val="autoZero"/>
        <c:crossBetween val="between"/>
        <c:majorUnit val="7500"/>
        <c:minorUnit val="3750"/>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454985"/>
          <c:y val="0.130392"/>
          <c:w val="0.888847"/>
          <c:h val="0.790378"/>
        </c:manualLayout>
      </c:layout>
      <c:lineChart>
        <c:grouping val="standard"/>
        <c:varyColors val="0"/>
        <c:ser>
          <c:idx val="0"/>
          <c:order val="0"/>
          <c:tx>
            <c:strRef>
              <c:f>Sheet1!$B$1</c:f>
              <c:strCache>
                <c:ptCount val="1"/>
                <c:pt idx="0">
                  <c:v>No. Fallecimientos</c:v>
                </c:pt>
              </c:strCache>
            </c:strRef>
          </c:tx>
          <c:spPr>
            <a:noFill/>
            <a:ln w="88900" cap="flat">
              <a:solidFill>
                <a:schemeClr val="accent4">
                  <a:lumOff val="-9333"/>
                </a:schemeClr>
              </a:solidFill>
              <a:prstDash val="solid"/>
              <a:round/>
            </a:ln>
            <a:effectLst/>
          </c:spPr>
          <c:marker>
            <c:symbol val="none"/>
            <c:size val="22"/>
            <c:spPr>
              <a:noFill/>
              <a:ln w="279400" cap="flat">
                <a:solidFill>
                  <a:schemeClr val="accent4">
                    <a:lumOff val="-9333"/>
                  </a:schemeClr>
                </a:solidFill>
                <a:prstDash val="solid"/>
                <a:round/>
              </a:ln>
              <a:effectLst/>
            </c:spPr>
          </c:marker>
          <c:dLbls>
            <c:numFmt formatCode="#,##0" sourceLinked="0"/>
            <c:txPr>
              <a:bodyPr/>
              <a:lstStyle/>
              <a:p>
                <a:pPr>
                  <a:defRPr b="0" i="0" strike="noStrike" sz="2600" u="none">
                    <a:solidFill>
                      <a:srgbClr val="000000"/>
                    </a:solidFill>
                    <a:latin typeface="Avenir Next Regular"/>
                  </a:defRPr>
                </a:pPr>
              </a:p>
            </c:txPr>
            <c:dLblPos val="t"/>
            <c:showLegendKey val="0"/>
            <c:showVal val="1"/>
            <c:showCatName val="0"/>
            <c:showSerName val="0"/>
            <c:showPercent val="0"/>
            <c:showBubbleSize val="0"/>
            <c:showLeaderLines val="0"/>
          </c:dLbls>
          <c:cat>
            <c:strRef>
              <c:f>Sheet1!$A$2:$A$7</c:f>
              <c:strCache>
                <c:ptCount val="6"/>
                <c:pt idx="0">
                  <c:v>2Q</c:v>
                </c:pt>
                <c:pt idx="1">
                  <c:v>3Q</c:v>
                </c:pt>
                <c:pt idx="2">
                  <c:v>4Q</c:v>
                </c:pt>
                <c:pt idx="3">
                  <c:v>1Q</c:v>
                </c:pt>
                <c:pt idx="4">
                  <c:v>2Q</c:v>
                </c:pt>
                <c:pt idx="5">
                  <c:v>3Q*</c:v>
                </c:pt>
              </c:strCache>
            </c:strRef>
          </c:cat>
          <c:val>
            <c:numRef>
              <c:f>Sheet1!$B$2:$B$7</c:f>
              <c:numCache>
                <c:ptCount val="6"/>
                <c:pt idx="0">
                  <c:v>2675.000000</c:v>
                </c:pt>
                <c:pt idx="1">
                  <c:v>21027.000000</c:v>
                </c:pt>
                <c:pt idx="2">
                  <c:v>38101.000000</c:v>
                </c:pt>
                <c:pt idx="3">
                  <c:v>71196.000000</c:v>
                </c:pt>
                <c:pt idx="4">
                  <c:v>98575.000000</c:v>
                </c:pt>
                <c:pt idx="5">
                  <c:v>121863.000000</c:v>
                </c:pt>
              </c:numCache>
            </c:numRef>
          </c:val>
          <c:smooth val="1"/>
        </c:ser>
        <c:marker val="1"/>
        <c:axId val="2094734552"/>
        <c:axId val="2094734553"/>
      </c:lineChart>
      <c:catAx>
        <c:axId val="2094734552"/>
        <c:scaling>
          <c:orientation val="minMax"/>
        </c:scaling>
        <c:delete val="0"/>
        <c:axPos val="b"/>
        <c:numFmt formatCode="General" sourceLinked="0"/>
        <c:majorTickMark val="out"/>
        <c:minorTickMark val="none"/>
        <c:tickLblPos val="none"/>
        <c:spPr>
          <a:ln w="12700" cap="flat">
            <a:noFill/>
            <a:prstDash val="solid"/>
            <a:round/>
          </a:ln>
        </c:spPr>
        <c:txPr>
          <a:bodyPr rot="0"/>
          <a:lstStyle/>
          <a:p>
            <a:pPr>
              <a:defRPr b="0" i="0" strike="noStrike" sz="1800" u="none">
                <a:solidFill>
                  <a:srgbClr val="888888"/>
                </a:solidFill>
                <a:latin typeface="Avenir Next Regular"/>
              </a:defRPr>
            </a:pPr>
          </a:p>
        </c:txPr>
        <c:crossAx val="2094734553"/>
        <c:crosses val="autoZero"/>
        <c:auto val="1"/>
        <c:lblAlgn val="ctr"/>
        <c:noMultiLvlLbl val="1"/>
      </c:catAx>
      <c:valAx>
        <c:axId val="2094734553"/>
        <c:scaling>
          <c:orientation val="minMax"/>
        </c:scaling>
        <c:delete val="0"/>
        <c:axPos val="l"/>
        <c:numFmt formatCode="General" sourceLinked="0"/>
        <c:majorTickMark val="out"/>
        <c:minorTickMark val="none"/>
        <c:tickLblPos val="none"/>
        <c:spPr>
          <a:ln w="12700" cap="flat">
            <a:noFill/>
            <a:prstDash val="solid"/>
            <a:round/>
          </a:ln>
        </c:spPr>
        <c:txPr>
          <a:bodyPr rot="0"/>
          <a:lstStyle/>
          <a:p>
            <a:pPr>
              <a:defRPr b="0" i="0" strike="noStrike" sz="1800" u="none">
                <a:solidFill>
                  <a:srgbClr val="888888"/>
                </a:solidFill>
                <a:latin typeface="Avenir Next Regular"/>
              </a:defRPr>
            </a:pPr>
          </a:p>
        </c:txPr>
        <c:crossAx val="2094734552"/>
        <c:crosses val="autoZero"/>
        <c:crossBetween val="midCat"/>
        <c:majorUnit val="35000"/>
        <c:minorUnit val="17500"/>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757623"/>
          <c:y val="0.071866"/>
          <c:w val="0.919238"/>
          <c:h val="0.801718"/>
        </c:manualLayout>
      </c:layout>
      <c:barChart>
        <c:barDir val="col"/>
        <c:grouping val="clustered"/>
        <c:varyColors val="0"/>
        <c:ser>
          <c:idx val="0"/>
          <c:order val="0"/>
          <c:tx>
            <c:v/>
          </c:tx>
          <c:spPr>
            <a:solidFill>
              <a:srgbClr val="E68A3F"/>
            </a:solidFill>
            <a:ln w="12700" cap="flat">
              <a:noFill/>
              <a:miter lim="400000"/>
            </a:ln>
            <a:effectLst>
              <a:outerShdw sx="100000" sy="100000" kx="0" ky="0" algn="tl" rotWithShape="1" blurRad="127000" dist="76200" dir="18900000">
                <a:srgbClr val="000000">
                  <a:alpha val="38820"/>
                </a:srgbClr>
              </a:outerShdw>
            </a:effectLst>
          </c:spPr>
          <c:invertIfNegative val="0"/>
          <c:dPt>
            <c:idx val="0"/>
            <c:spPr>
              <a:solidFill>
                <a:srgbClr val="E68A3F"/>
              </a:solidFill>
              <a:ln w="12700" cap="flat">
                <a:noFill/>
                <a:miter lim="400000"/>
              </a:ln>
              <a:effectLst>
                <a:outerShdw sx="100000" sy="100000" kx="0" ky="0" algn="tl" rotWithShape="1" blurRad="127000" dist="76200" dir="18900000">
                  <a:srgbClr val="000000">
                    <a:alpha val="38820"/>
                  </a:srgbClr>
                </a:outerShdw>
              </a:effectLst>
            </c:spPr>
          </c:dPt>
          <c:dPt>
            <c:idx val="1"/>
            <c:spPr>
              <a:solidFill>
                <a:srgbClr val="F1B642"/>
              </a:solidFill>
              <a:ln w="12700" cap="flat">
                <a:noFill/>
                <a:miter lim="400000"/>
              </a:ln>
              <a:effectLst>
                <a:outerShdw sx="100000" sy="100000" kx="0" ky="0" algn="tl" rotWithShape="1" blurRad="127000" dist="76200" dir="18900000">
                  <a:srgbClr val="000000">
                    <a:alpha val="38820"/>
                  </a:srgbClr>
                </a:outerShdw>
              </a:effectLst>
            </c:spPr>
          </c:dPt>
          <c:dLbls>
            <c:dLbl>
              <c:idx val="0"/>
              <c:numFmt formatCode="#,##0.0" sourceLinked="0"/>
              <c:txPr>
                <a:bodyPr/>
                <a:lstStyle/>
                <a:p>
                  <a:pPr>
                    <a:defRPr b="1" i="0" strike="noStrike" sz="3000" u="none">
                      <a:solidFill>
                        <a:srgbClr val="53585F"/>
                      </a:solidFill>
                      <a:latin typeface="Avenir Next Regular"/>
                    </a:defRPr>
                  </a:pPr>
                </a:p>
              </c:txPr>
              <c:dLblPos val="outEnd"/>
              <c:showLegendKey val="0"/>
              <c:showVal val="1"/>
              <c:showCatName val="0"/>
              <c:showSerName val="0"/>
              <c:showPercent val="0"/>
              <c:showBubbleSize val="0"/>
            </c:dLbl>
            <c:dLbl>
              <c:idx val="1"/>
              <c:numFmt formatCode="#,##0.0" sourceLinked="0"/>
              <c:txPr>
                <a:bodyPr/>
                <a:lstStyle/>
                <a:p>
                  <a:pPr>
                    <a:defRPr b="1" i="0" strike="noStrike" sz="3000" u="none">
                      <a:solidFill>
                        <a:srgbClr val="53585F"/>
                      </a:solidFill>
                      <a:latin typeface="Avenir Next Regular"/>
                    </a:defRPr>
                  </a:pPr>
                </a:p>
              </c:txPr>
              <c:dLblPos val="outEnd"/>
              <c:showLegendKey val="0"/>
              <c:showVal val="1"/>
              <c:showCatName val="0"/>
              <c:showSerName val="0"/>
              <c:showPercent val="0"/>
              <c:showBubbleSize val="0"/>
            </c:dLbl>
            <c:numFmt formatCode="#,##0.0" sourceLinked="0"/>
            <c:txPr>
              <a:bodyPr/>
              <a:lstStyle/>
              <a:p>
                <a:pPr>
                  <a:defRPr b="1" i="0" strike="noStrike" sz="3000" u="none">
                    <a:solidFill>
                      <a:srgbClr val="53585F"/>
                    </a:solidFill>
                    <a:latin typeface="Avenir Next Regular"/>
                  </a:defRPr>
                </a:pPr>
              </a:p>
            </c:txPr>
            <c:dLblPos val="outEnd"/>
            <c:showLegendKey val="0"/>
            <c:showVal val="1"/>
            <c:showCatName val="0"/>
            <c:showSerName val="0"/>
            <c:showPercent val="0"/>
            <c:showBubbleSize val="0"/>
            <c:showLeaderLines val="0"/>
          </c:dLbls>
          <c:cat>
            <c:strLit>
              <c:ptCount val="2"/>
              <c:pt idx="0">
                <c:v>Tasa de contagio en la población general</c:v>
              </c:pt>
              <c:pt idx="1">
                <c:v>Casos atendidos</c:v>
              </c:pt>
            </c:strLit>
          </c:cat>
          <c:val>
            <c:numLit>
              <c:ptCount val="2"/>
              <c:pt idx="0">
                <c:v>2674.100000</c:v>
              </c:pt>
              <c:pt idx="1">
                <c:v>443.700000</c:v>
              </c:pt>
            </c:numLit>
          </c:val>
        </c:ser>
        <c:gapWidth val="100"/>
        <c:overlap val="-7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262F3C"/>
            </a:solidFill>
            <a:prstDash val="solid"/>
            <a:miter lim="400000"/>
          </a:ln>
        </c:spPr>
        <c:txPr>
          <a:bodyPr rot="0"/>
          <a:lstStyle/>
          <a:p>
            <a:pPr>
              <a:defRPr b="0" i="0" strike="noStrike" sz="3000" u="none">
                <a:solidFill>
                  <a:srgbClr val="262F3C"/>
                </a:solidFill>
                <a:latin typeface="Avenir Next Regular"/>
              </a:defRPr>
            </a:pPr>
          </a:p>
        </c:txPr>
        <c:crossAx val="2094734553"/>
        <c:crosses val="autoZero"/>
        <c:auto val="1"/>
        <c:lblAlgn val="ctr"/>
        <c:noMultiLvlLbl val="1"/>
      </c:catAx>
      <c:valAx>
        <c:axId val="2094734553"/>
        <c:scaling>
          <c:orientation val="minMax"/>
        </c:scaling>
        <c:delete val="0"/>
        <c:axPos val="l"/>
        <c:majorGridlines>
          <c:spPr>
            <a:ln w="12700" cap="flat">
              <a:solidFill>
                <a:srgbClr val="929292"/>
              </a:solidFill>
              <a:custDash>
                <a:ds d="200000" sp="200000"/>
              </a:custDash>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400" u="none">
                <a:solidFill>
                  <a:srgbClr val="262F3C"/>
                </a:solidFill>
                <a:latin typeface="Avenir Next Regular"/>
              </a:defRPr>
            </a:pPr>
          </a:p>
        </c:txPr>
        <c:crossAx val="2094734552"/>
        <c:crosses val="autoZero"/>
        <c:crossBetween val="between"/>
        <c:majorUnit val="750"/>
        <c:minorUnit val="37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288748"/>
          <c:y val="0.0715529"/>
          <c:w val="0.966125"/>
          <c:h val="0.730974"/>
        </c:manualLayout>
      </c:layout>
      <c:barChart>
        <c:barDir val="col"/>
        <c:grouping val="clustered"/>
        <c:varyColors val="0"/>
        <c:ser>
          <c:idx val="0"/>
          <c:order val="0"/>
          <c:tx>
            <c:v/>
          </c:tx>
          <c:spPr>
            <a:solidFill>
              <a:srgbClr val="FFD932"/>
            </a:solidFill>
            <a:ln w="12700" cap="flat">
              <a:noFill/>
              <a:miter lim="400000"/>
            </a:ln>
            <a:effectLst>
              <a:outerShdw sx="100000" sy="100000" kx="0" ky="0" algn="tl" rotWithShape="1" blurRad="127000" dist="76200" dir="18900000">
                <a:srgbClr val="000000">
                  <a:alpha val="38820"/>
                </a:srgbClr>
              </a:outerShdw>
            </a:effectLst>
          </c:spPr>
          <c:invertIfNegative val="0"/>
          <c:dPt>
            <c:idx val="0"/>
            <c:spPr>
              <a:solidFill>
                <a:srgbClr val="FFD932"/>
              </a:solidFill>
              <a:ln w="12700" cap="flat">
                <a:noFill/>
                <a:miter lim="400000"/>
              </a:ln>
              <a:effectLst>
                <a:outerShdw sx="100000" sy="100000" kx="0" ky="0" algn="tl" rotWithShape="1" blurRad="127000" dist="76200" dir="18900000">
                  <a:srgbClr val="000000">
                    <a:alpha val="38820"/>
                  </a:srgbClr>
                </a:outerShdw>
              </a:effectLst>
            </c:spPr>
          </c:dPt>
          <c:dPt>
            <c:idx val="1"/>
            <c:spPr>
              <a:solidFill>
                <a:srgbClr val="FEAE00"/>
              </a:solidFill>
              <a:ln w="12700" cap="flat">
                <a:noFill/>
                <a:miter lim="400000"/>
              </a:ln>
              <a:effectLst>
                <a:outerShdw sx="100000" sy="100000" kx="0" ky="0" algn="tl" rotWithShape="1" blurRad="127000" dist="76200" dir="18900000">
                  <a:srgbClr val="000000">
                    <a:alpha val="38820"/>
                  </a:srgbClr>
                </a:outerShdw>
              </a:effectLst>
            </c:spPr>
          </c:dPt>
          <c:dLbls>
            <c:dLbl>
              <c:idx val="0"/>
              <c:numFmt formatCode="#,##0" sourceLinked="0"/>
              <c:txPr>
                <a:bodyPr/>
                <a:lstStyle/>
                <a:p>
                  <a:pPr>
                    <a:defRPr b="0" i="0" strike="noStrike" sz="3000" u="none">
                      <a:solidFill>
                        <a:srgbClr val="F27200"/>
                      </a:solidFill>
                      <a:effectLst>
                        <a:outerShdw sx="100000" sy="100000" kx="0" ky="0" algn="tl" rotWithShape="1" blurRad="127000" dist="25433" dir="5400000">
                          <a:srgbClr val="000000">
                            <a:alpha val="60000"/>
                          </a:srgbClr>
                        </a:outerShdw>
                      </a:effectLst>
                      <a:latin typeface="Avenir Next Regular"/>
                    </a:defRPr>
                  </a:pPr>
                </a:p>
              </c:txPr>
              <c:dLblPos val="ctr"/>
              <c:showLegendKey val="0"/>
              <c:showVal val="1"/>
              <c:showCatName val="0"/>
              <c:showSerName val="0"/>
              <c:showPercent val="0"/>
              <c:showBubbleSize val="0"/>
            </c:dLbl>
            <c:dLbl>
              <c:idx val="1"/>
              <c:numFmt formatCode="#,##0" sourceLinked="0"/>
              <c:txPr>
                <a:bodyPr/>
                <a:lstStyle/>
                <a:p>
                  <a:pPr>
                    <a:defRPr b="0" i="0" strike="noStrike" sz="3000" u="none">
                      <a:solidFill>
                        <a:srgbClr val="924607"/>
                      </a:solidFill>
                      <a:effectLst>
                        <a:outerShdw sx="100000" sy="100000" kx="0" ky="0" algn="tl" rotWithShape="1" blurRad="127000" dist="25433" dir="5400000">
                          <a:srgbClr val="000000">
                            <a:alpha val="60000"/>
                          </a:srgbClr>
                        </a:outerShdw>
                      </a:effectLst>
                      <a:latin typeface="Avenir Next Regular"/>
                    </a:defRPr>
                  </a:pPr>
                </a:p>
              </c:txPr>
              <c:dLblPos val="ctr"/>
              <c:showLegendKey val="0"/>
              <c:showVal val="1"/>
              <c:showCatName val="0"/>
              <c:showSerName val="0"/>
              <c:showPercent val="0"/>
              <c:showBubbleSize val="0"/>
            </c:dLbl>
            <c:numFmt formatCode="#,##0" sourceLinked="0"/>
            <c:txPr>
              <a:bodyPr/>
              <a:lstStyle/>
              <a:p>
                <a:pPr>
                  <a:defRPr b="0" i="0" strike="noStrike" sz="3000" u="none">
                    <a:solidFill>
                      <a:srgbClr val="F27200"/>
                    </a:solidFill>
                    <a:effectLst>
                      <a:outerShdw sx="100000" sy="100000" kx="0" ky="0" algn="tl" rotWithShape="1" blurRad="127000" dist="25433" dir="5400000">
                        <a:srgbClr val="000000">
                          <a:alpha val="60000"/>
                        </a:srgbClr>
                      </a:outerShdw>
                    </a:effectLst>
                    <a:latin typeface="Avenir Next Regular"/>
                  </a:defRPr>
                </a:pPr>
              </a:p>
            </c:txPr>
            <c:dLblPos val="ctr"/>
            <c:showLegendKey val="0"/>
            <c:showVal val="1"/>
            <c:showCatName val="0"/>
            <c:showSerName val="0"/>
            <c:showPercent val="0"/>
            <c:showBubbleSize val="0"/>
            <c:showLeaderLines val="0"/>
          </c:dLbls>
          <c:cat>
            <c:strLit>
              <c:ptCount val="2"/>
              <c:pt idx="0">
                <c:v>Femenino</c:v>
              </c:pt>
              <c:pt idx="1">
                <c:v>Masculino</c:v>
              </c:pt>
            </c:strLit>
          </c:cat>
          <c:val>
            <c:numLit>
              <c:ptCount val="2"/>
              <c:pt idx="0">
                <c:v>13782.000000</c:v>
              </c:pt>
              <c:pt idx="1">
                <c:v>28639.000000</c:v>
              </c:pt>
            </c:numLit>
          </c:val>
        </c:ser>
        <c:gapWidth val="0"/>
        <c:overlap val="-3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262F3C"/>
            </a:solidFill>
            <a:prstDash val="solid"/>
            <a:miter lim="400000"/>
          </a:ln>
        </c:spPr>
        <c:txPr>
          <a:bodyPr rot="0"/>
          <a:lstStyle/>
          <a:p>
            <a:pPr>
              <a:defRPr b="0" i="0" strike="noStrike" sz="3000" u="none">
                <a:solidFill>
                  <a:srgbClr val="53585F"/>
                </a:solidFill>
                <a:latin typeface="Avenir Next Regular"/>
              </a:defRPr>
            </a:pPr>
          </a:p>
        </c:txPr>
        <c:crossAx val="2094734553"/>
        <c:crosses val="autoZero"/>
        <c:auto val="1"/>
        <c:lblAlgn val="ctr"/>
        <c:noMultiLvlLbl val="1"/>
      </c:catAx>
      <c:valAx>
        <c:axId val="2094734553"/>
        <c:scaling>
          <c:orientation val="minMax"/>
        </c:scaling>
        <c:delete val="0"/>
        <c:axPos val="l"/>
        <c:numFmt formatCode="#,##0" sourceLinked="0"/>
        <c:majorTickMark val="none"/>
        <c:minorTickMark val="none"/>
        <c:tickLblPos val="none"/>
        <c:spPr>
          <a:ln w="12700" cap="flat">
            <a:noFill/>
            <a:prstDash val="solid"/>
            <a:miter lim="400000"/>
          </a:ln>
        </c:spPr>
        <c:txPr>
          <a:bodyPr rot="0"/>
          <a:lstStyle/>
          <a:p>
            <a:pPr>
              <a:defRPr b="0" i="0" strike="noStrike" sz="2500" u="none">
                <a:solidFill>
                  <a:srgbClr val="53585F"/>
                </a:solidFill>
                <a:latin typeface="Avenir Next Regular"/>
              </a:defRPr>
            </a:pPr>
          </a:p>
        </c:txPr>
        <c:crossAx val="2094734552"/>
        <c:crosses val="autoZero"/>
        <c:crossBetween val="between"/>
        <c:majorUnit val="7500"/>
        <c:minorUnit val="3750"/>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297871"/>
          <c:y val="0.0706584"/>
          <c:w val="0.965213"/>
          <c:h val="0.734181"/>
        </c:manualLayout>
      </c:layout>
      <c:barChart>
        <c:barDir val="col"/>
        <c:grouping val="clustered"/>
        <c:varyColors val="0"/>
        <c:ser>
          <c:idx val="0"/>
          <c:order val="0"/>
          <c:tx>
            <c:v/>
          </c:tx>
          <c:spPr>
            <a:solidFill>
              <a:srgbClr val="D4FCA9"/>
            </a:solidFill>
            <a:ln w="12700" cap="flat">
              <a:noFill/>
              <a:miter lim="400000"/>
            </a:ln>
            <a:effectLst>
              <a:outerShdw sx="100000" sy="100000" kx="0" ky="0" algn="tl" rotWithShape="1" blurRad="127000" dist="76200" dir="18900000">
                <a:srgbClr val="000000">
                  <a:alpha val="38820"/>
                </a:srgbClr>
              </a:outerShdw>
            </a:effectLst>
          </c:spPr>
          <c:invertIfNegative val="0"/>
          <c:dPt>
            <c:idx val="0"/>
            <c:spPr>
              <a:solidFill>
                <a:srgbClr val="D4FCA9"/>
              </a:solidFill>
              <a:ln w="12700" cap="flat">
                <a:noFill/>
                <a:miter lim="400000"/>
              </a:ln>
              <a:effectLst>
                <a:outerShdw sx="100000" sy="100000" kx="0" ky="0" algn="tl" rotWithShape="1" blurRad="127000" dist="76200" dir="18900000">
                  <a:srgbClr val="000000">
                    <a:alpha val="38820"/>
                  </a:srgbClr>
                </a:outerShdw>
              </a:effectLst>
            </c:spPr>
          </c:dPt>
          <c:dPt>
            <c:idx val="1"/>
            <c:spPr>
              <a:solidFill>
                <a:srgbClr val="A8D379"/>
              </a:solidFill>
              <a:ln w="12700" cap="flat">
                <a:noFill/>
                <a:miter lim="400000"/>
              </a:ln>
              <a:effectLst>
                <a:outerShdw sx="100000" sy="100000" kx="0" ky="0" algn="tl" rotWithShape="1" blurRad="127000" dist="76200" dir="18900000">
                  <a:srgbClr val="000000">
                    <a:alpha val="38820"/>
                  </a:srgbClr>
                </a:outerShdw>
              </a:effectLst>
            </c:spPr>
          </c:dPt>
          <c:dLbls>
            <c:dLbl>
              <c:idx val="0"/>
              <c:numFmt formatCode="&quot;$&quot;#,##0.0" sourceLinked="0"/>
              <c:txPr>
                <a:bodyPr/>
                <a:lstStyle/>
                <a:p>
                  <a:pPr>
                    <a:defRPr b="0" i="0" strike="noStrike" sz="3000" u="none">
                      <a:solidFill>
                        <a:srgbClr val="017100"/>
                      </a:solidFill>
                      <a:effectLst>
                        <a:outerShdw sx="100000" sy="100000" kx="0" ky="0" algn="tl" rotWithShape="1" blurRad="127000" dist="25433" dir="5400000">
                          <a:srgbClr val="000000">
                            <a:alpha val="60000"/>
                          </a:srgbClr>
                        </a:outerShdw>
                      </a:effectLst>
                      <a:latin typeface="Avenir Next Regular"/>
                    </a:defRPr>
                  </a:pPr>
                </a:p>
              </c:txPr>
              <c:dLblPos val="ctr"/>
              <c:showLegendKey val="0"/>
              <c:showVal val="1"/>
              <c:showCatName val="0"/>
              <c:showSerName val="0"/>
              <c:showPercent val="0"/>
              <c:showBubbleSize val="0"/>
            </c:dLbl>
            <c:dLbl>
              <c:idx val="1"/>
              <c:numFmt formatCode="&quot;$&quot;#,##0.0" sourceLinked="0"/>
              <c:txPr>
                <a:bodyPr/>
                <a:lstStyle/>
                <a:p>
                  <a:pPr>
                    <a:defRPr b="0" i="0" strike="noStrike" sz="3000" u="none">
                      <a:solidFill>
                        <a:srgbClr val="054109"/>
                      </a:solidFill>
                      <a:effectLst>
                        <a:outerShdw sx="100000" sy="100000" kx="0" ky="0" algn="tl" rotWithShape="1" blurRad="127000" dist="25433" dir="5400000">
                          <a:srgbClr val="000000">
                            <a:alpha val="60000"/>
                          </a:srgbClr>
                        </a:outerShdw>
                      </a:effectLst>
                      <a:latin typeface="Avenir Next Regular"/>
                    </a:defRPr>
                  </a:pPr>
                </a:p>
              </c:txPr>
              <c:dLblPos val="ctr"/>
              <c:showLegendKey val="0"/>
              <c:showVal val="1"/>
              <c:showCatName val="0"/>
              <c:showSerName val="0"/>
              <c:showPercent val="0"/>
              <c:showBubbleSize val="0"/>
            </c:dLbl>
            <c:numFmt formatCode="&quot;$&quot;#,##0.0" sourceLinked="0"/>
            <c:txPr>
              <a:bodyPr/>
              <a:lstStyle/>
              <a:p>
                <a:pPr>
                  <a:defRPr b="0" i="0" strike="noStrike" sz="3000" u="none">
                    <a:solidFill>
                      <a:srgbClr val="017100"/>
                    </a:solidFill>
                    <a:effectLst>
                      <a:outerShdw sx="100000" sy="100000" kx="0" ky="0" algn="tl" rotWithShape="1" blurRad="127000" dist="25433" dir="5400000">
                        <a:srgbClr val="000000">
                          <a:alpha val="60000"/>
                        </a:srgbClr>
                      </a:outerShdw>
                    </a:effectLst>
                    <a:latin typeface="Avenir Next Regular"/>
                  </a:defRPr>
                </a:pPr>
              </a:p>
            </c:txPr>
            <c:dLblPos val="ctr"/>
            <c:showLegendKey val="0"/>
            <c:showVal val="1"/>
            <c:showCatName val="0"/>
            <c:showSerName val="0"/>
            <c:showPercent val="0"/>
            <c:showBubbleSize val="0"/>
            <c:showLeaderLines val="0"/>
          </c:dLbls>
          <c:cat>
            <c:strLit>
              <c:ptCount val="2"/>
              <c:pt idx="0">
                <c:v>Femenino</c:v>
              </c:pt>
              <c:pt idx="1">
                <c:v>Masculino</c:v>
              </c:pt>
            </c:strLit>
          </c:cat>
          <c:val>
            <c:numLit>
              <c:ptCount val="2"/>
              <c:pt idx="0">
                <c:v>4684.000000</c:v>
              </c:pt>
              <c:pt idx="1">
                <c:v>16519.600000</c:v>
              </c:pt>
            </c:numLit>
          </c:val>
        </c:ser>
        <c:gapWidth val="0"/>
        <c:overlap val="-3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262F3C"/>
            </a:solidFill>
            <a:prstDash val="solid"/>
            <a:miter lim="400000"/>
          </a:ln>
        </c:spPr>
        <c:txPr>
          <a:bodyPr rot="0"/>
          <a:lstStyle/>
          <a:p>
            <a:pPr>
              <a:defRPr b="0" i="0" strike="noStrike" sz="3000" u="none">
                <a:solidFill>
                  <a:srgbClr val="53585F"/>
                </a:solidFill>
                <a:latin typeface="Avenir Next Regular"/>
              </a:defRPr>
            </a:pPr>
          </a:p>
        </c:txPr>
        <c:crossAx val="2094734553"/>
        <c:crosses val="autoZero"/>
        <c:auto val="1"/>
        <c:lblAlgn val="ctr"/>
        <c:noMultiLvlLbl val="1"/>
      </c:catAx>
      <c:valAx>
        <c:axId val="2094734553"/>
        <c:scaling>
          <c:orientation val="minMax"/>
          <c:max val="20000"/>
        </c:scaling>
        <c:delete val="0"/>
        <c:axPos val="l"/>
        <c:numFmt formatCode="#,##0" sourceLinked="0"/>
        <c:majorTickMark val="none"/>
        <c:minorTickMark val="none"/>
        <c:tickLblPos val="none"/>
        <c:spPr>
          <a:ln w="12700" cap="flat">
            <a:noFill/>
            <a:prstDash val="solid"/>
            <a:miter lim="400000"/>
          </a:ln>
        </c:spPr>
        <c:txPr>
          <a:bodyPr rot="0"/>
          <a:lstStyle/>
          <a:p>
            <a:pPr>
              <a:defRPr b="0" i="0" strike="noStrike" sz="2800" u="none">
                <a:solidFill>
                  <a:srgbClr val="262F3C"/>
                </a:solidFill>
                <a:latin typeface="Avenir Next Regular"/>
              </a:defRPr>
            </a:pPr>
          </a:p>
        </c:txPr>
        <c:crossAx val="2094734552"/>
        <c:crosses val="autoZero"/>
        <c:crossBetween val="between"/>
        <c:majorUnit val="5000"/>
        <c:minorUnit val="2500"/>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497768"/>
          <c:y val="0.061354"/>
          <c:w val="0.945223"/>
          <c:h val="0.76594"/>
        </c:manualLayout>
      </c:layout>
      <c:barChart>
        <c:barDir val="col"/>
        <c:grouping val="clustered"/>
        <c:varyColors val="0"/>
        <c:ser>
          <c:idx val="0"/>
          <c:order val="0"/>
          <c:tx>
            <c:v/>
          </c:tx>
          <c:spPr>
            <a:solidFill>
              <a:srgbClr val="F39019"/>
            </a:solidFill>
            <a:ln w="12700" cap="flat">
              <a:noFill/>
              <a:miter lim="400000"/>
            </a:ln>
            <a:effectLst/>
          </c:spPr>
          <c:invertIfNegative val="0"/>
          <c:dPt>
            <c:idx val="0"/>
            <c:spPr>
              <a:solidFill>
                <a:srgbClr val="F39019"/>
              </a:solidFill>
              <a:ln w="12700" cap="flat">
                <a:noFill/>
                <a:miter lim="400000"/>
              </a:ln>
              <a:effectLst/>
            </c:spPr>
          </c:dPt>
          <c:dPt>
            <c:idx val="1"/>
            <c:spPr>
              <a:solidFill>
                <a:schemeClr val="accent4"/>
              </a:solidFill>
              <a:ln w="12700" cap="flat">
                <a:noFill/>
                <a:miter lim="400000"/>
              </a:ln>
              <a:effectLst/>
            </c:spPr>
          </c:dPt>
          <c:dPt>
            <c:idx val="2"/>
            <c:spPr>
              <a:solidFill>
                <a:srgbClr val="BD5B0C"/>
              </a:solidFill>
              <a:ln w="12700" cap="flat">
                <a:noFill/>
                <a:miter lim="400000"/>
              </a:ln>
              <a:effectLst/>
            </c:spPr>
          </c:dPt>
          <c:dPt>
            <c:idx val="3"/>
            <c:spPr>
              <a:solidFill>
                <a:srgbClr val="DCDEE0"/>
              </a:solidFill>
              <a:ln w="12700" cap="flat">
                <a:noFill/>
                <a:miter lim="400000"/>
              </a:ln>
              <a:effectLst/>
            </c:spPr>
          </c:dPt>
          <c:dPt>
            <c:idx val="4"/>
            <c:spPr>
              <a:solidFill>
                <a:srgbClr val="A6AAA9"/>
              </a:solidFill>
              <a:ln w="12700" cap="flat">
                <a:noFill/>
                <a:miter lim="400000"/>
              </a:ln>
              <a:effectLst/>
            </c:spPr>
          </c:dPt>
          <c:dLbls>
            <c:dLbl>
              <c:idx val="0"/>
              <c:numFmt formatCode="#,##0" sourceLinked="0"/>
              <c:txPr>
                <a:bodyPr/>
                <a:lstStyle/>
                <a:p>
                  <a:pPr>
                    <a:defRPr b="1" i="0" strike="noStrike" sz="3000" u="none">
                      <a:solidFill>
                        <a:srgbClr val="535353"/>
                      </a:solidFill>
                      <a:latin typeface="Avenir Next Regular"/>
                    </a:defRPr>
                  </a:pPr>
                </a:p>
              </c:txPr>
              <c:dLblPos val="outEnd"/>
              <c:showLegendKey val="0"/>
              <c:showVal val="1"/>
              <c:showCatName val="0"/>
              <c:showSerName val="0"/>
              <c:showPercent val="0"/>
              <c:showBubbleSize val="0"/>
            </c:dLbl>
            <c:dLbl>
              <c:idx val="1"/>
              <c:numFmt formatCode="#,##0" sourceLinked="0"/>
              <c:txPr>
                <a:bodyPr/>
                <a:lstStyle/>
                <a:p>
                  <a:pPr>
                    <a:defRPr b="1" i="0" strike="noStrike" sz="3000" u="none">
                      <a:solidFill>
                        <a:srgbClr val="535353"/>
                      </a:solidFill>
                      <a:latin typeface="Avenir Next Regular"/>
                    </a:defRPr>
                  </a:pPr>
                </a:p>
              </c:txPr>
              <c:dLblPos val="outEnd"/>
              <c:showLegendKey val="0"/>
              <c:showVal val="1"/>
              <c:showCatName val="0"/>
              <c:showSerName val="0"/>
              <c:showPercent val="0"/>
              <c:showBubbleSize val="0"/>
            </c:dLbl>
            <c:dLbl>
              <c:idx val="2"/>
              <c:numFmt formatCode="#,##0" sourceLinked="0"/>
              <c:txPr>
                <a:bodyPr/>
                <a:lstStyle/>
                <a:p>
                  <a:pPr>
                    <a:defRPr b="1" i="0" strike="noStrike" sz="3000" u="none">
                      <a:solidFill>
                        <a:srgbClr val="535353"/>
                      </a:solidFill>
                      <a:latin typeface="Avenir Next Regular"/>
                    </a:defRPr>
                  </a:pPr>
                </a:p>
              </c:txPr>
              <c:dLblPos val="outEnd"/>
              <c:showLegendKey val="0"/>
              <c:showVal val="1"/>
              <c:showCatName val="0"/>
              <c:showSerName val="0"/>
              <c:showPercent val="0"/>
              <c:showBubbleSize val="0"/>
            </c:dLbl>
            <c:dLbl>
              <c:idx val="3"/>
              <c:numFmt formatCode="#,##0" sourceLinked="0"/>
              <c:txPr>
                <a:bodyPr/>
                <a:lstStyle/>
                <a:p>
                  <a:pPr>
                    <a:defRPr b="1" i="0" strike="noStrike" sz="3000" u="none">
                      <a:solidFill>
                        <a:srgbClr val="535353"/>
                      </a:solidFill>
                      <a:latin typeface="Avenir Next Regular"/>
                    </a:defRPr>
                  </a:pPr>
                </a:p>
              </c:txPr>
              <c:dLblPos val="outEnd"/>
              <c:showLegendKey val="0"/>
              <c:showVal val="1"/>
              <c:showCatName val="0"/>
              <c:showSerName val="0"/>
              <c:showPercent val="0"/>
              <c:showBubbleSize val="0"/>
            </c:dLbl>
            <c:dLbl>
              <c:idx val="4"/>
              <c:numFmt formatCode="#,##0" sourceLinked="0"/>
              <c:txPr>
                <a:bodyPr/>
                <a:lstStyle/>
                <a:p>
                  <a:pPr>
                    <a:defRPr b="1" i="0" strike="noStrike" sz="3000" u="none">
                      <a:solidFill>
                        <a:srgbClr val="535353"/>
                      </a:solidFill>
                      <a:latin typeface="Avenir Next Regular"/>
                    </a:defRPr>
                  </a:pPr>
                </a:p>
              </c:txPr>
              <c:dLblPos val="outEnd"/>
              <c:showLegendKey val="0"/>
              <c:showVal val="1"/>
              <c:showCatName val="0"/>
              <c:showSerName val="0"/>
              <c:showPercent val="0"/>
              <c:showBubbleSize val="0"/>
            </c:dLbl>
            <c:numFmt formatCode="#,##0" sourceLinked="0"/>
            <c:txPr>
              <a:bodyPr/>
              <a:lstStyle/>
              <a:p>
                <a:pPr>
                  <a:defRPr b="1" i="0" strike="noStrike" sz="3000" u="none">
                    <a:solidFill>
                      <a:srgbClr val="535353"/>
                    </a:solidFill>
                    <a:latin typeface="Avenir Next Regular"/>
                  </a:defRPr>
                </a:pPr>
              </a:p>
            </c:txPr>
            <c:dLblPos val="outEnd"/>
            <c:showLegendKey val="0"/>
            <c:showVal val="1"/>
            <c:showCatName val="0"/>
            <c:showSerName val="0"/>
            <c:showPercent val="0"/>
            <c:showBubbleSize val="0"/>
            <c:showLeaderLines val="0"/>
          </c:dLbls>
          <c:cat>
            <c:strLit>
              <c:ptCount val="5"/>
              <c:pt idx="0">
                <c:v>Internamiento hospitalario</c:v>
              </c:pt>
              <c:pt idx="1">
                <c:v>Ambulatorio</c:v>
              </c:pt>
              <c:pt idx="2">
                <c:v>Unidad de cuidados intensivos</c:v>
              </c:pt>
              <c:pt idx="3">
                <c:v>No especificado</c:v>
              </c:pt>
              <c:pt idx="4">
                <c:v>Intubados sin ingreso a UCI</c:v>
              </c:pt>
            </c:strLit>
          </c:cat>
          <c:val>
            <c:numLit>
              <c:ptCount val="5"/>
              <c:pt idx="0">
                <c:v>27081.000000</c:v>
              </c:pt>
              <c:pt idx="1">
                <c:v>9710.000000</c:v>
              </c:pt>
              <c:pt idx="2">
                <c:v>4342.000000</c:v>
              </c:pt>
              <c:pt idx="3">
                <c:v>1278.000000</c:v>
              </c:pt>
              <c:pt idx="4">
                <c:v>10.000000</c:v>
              </c:pt>
            </c:numLit>
          </c:val>
        </c:ser>
        <c:gapWidth val="10"/>
        <c:overlap val="-8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262F3C"/>
            </a:solidFill>
            <a:prstDash val="solid"/>
            <a:miter lim="400000"/>
          </a:ln>
        </c:spPr>
        <c:txPr>
          <a:bodyPr rot="0"/>
          <a:lstStyle/>
          <a:p>
            <a:pPr>
              <a:defRPr b="1" i="0" strike="noStrike" sz="2530" u="none">
                <a:solidFill>
                  <a:srgbClr val="53585F"/>
                </a:solidFill>
                <a:latin typeface="Avenir Next Regular"/>
              </a:defRPr>
            </a:pPr>
          </a:p>
        </c:txPr>
        <c:crossAx val="2094734553"/>
        <c:crosses val="autoZero"/>
        <c:auto val="1"/>
        <c:lblAlgn val="ctr"/>
        <c:noMultiLvlLbl val="1"/>
      </c:catAx>
      <c:valAx>
        <c:axId val="2094734553"/>
        <c:scaling>
          <c:orientation val="minMax"/>
        </c:scaling>
        <c:delete val="0"/>
        <c:axPos val="l"/>
        <c:majorGridlines>
          <c:spPr>
            <a:ln w="12700" cap="flat">
              <a:solidFill>
                <a:srgbClr val="929292"/>
              </a:solidFill>
              <a:custDash>
                <a:ds d="200000" sp="200000"/>
              </a:custDash>
              <a:miter lim="400000"/>
            </a:ln>
          </c:spPr>
        </c:majorGridlines>
        <c:numFmt formatCode="#,##0" sourceLinked="0"/>
        <c:majorTickMark val="none"/>
        <c:minorTickMark val="none"/>
        <c:tickLblPos val="nextTo"/>
        <c:spPr>
          <a:ln w="12700" cap="flat">
            <a:noFill/>
            <a:prstDash val="solid"/>
            <a:miter lim="400000"/>
          </a:ln>
        </c:spPr>
        <c:txPr>
          <a:bodyPr rot="0"/>
          <a:lstStyle/>
          <a:p>
            <a:pPr>
              <a:defRPr b="0" i="0" strike="noStrike" sz="2220" u="none">
                <a:solidFill>
                  <a:srgbClr val="262F3C"/>
                </a:solidFill>
                <a:latin typeface="Avenir Next Regular"/>
              </a:defRPr>
            </a:pPr>
          </a:p>
        </c:txPr>
        <c:crossAx val="2094734552"/>
        <c:crosses val="autoZero"/>
        <c:crossBetween val="between"/>
        <c:majorUnit val="7500"/>
        <c:minorUnit val="3750"/>
      </c:valAx>
      <c:spPr>
        <a:noFill/>
        <a:ln w="12700" cap="flat">
          <a:noFill/>
          <a:miter lim="400000"/>
        </a:ln>
        <a:effectLst/>
      </c:spPr>
    </c:plotArea>
    <c:plotVisOnly val="1"/>
    <c:dispBlanksAs val="gap"/>
  </c:chart>
  <c:spPr>
    <a:noFill/>
    <a:ln>
      <a:noFill/>
    </a:ln>
    <a:effectLst/>
  </c:spPr>
  <c:externalData r:id="rId1">
    <c:autoUpdate val="0"/>
  </c:externalData>
</c:chartSpace>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603" name="Shape 603"/>
          <p:cNvSpPr/>
          <p:nvPr>
            <p:ph type="sldImg"/>
          </p:nvPr>
        </p:nvSpPr>
        <p:spPr>
          <a:xfrm>
            <a:off x="1143000" y="685800"/>
            <a:ext cx="4572000" cy="3429000"/>
          </a:xfrm>
          <a:prstGeom prst="rect">
            <a:avLst/>
          </a:prstGeom>
        </p:spPr>
        <p:txBody>
          <a:bodyPr/>
          <a:lstStyle/>
          <a:p>
            <a:pPr/>
          </a:p>
        </p:txBody>
      </p:sp>
      <p:sp>
        <p:nvSpPr>
          <p:cNvPr id="604" name="Shape 604"/>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584200" latinLnBrk="0">
      <a:defRPr sz="2200">
        <a:latin typeface="+mn-lt"/>
        <a:ea typeface="+mn-ea"/>
        <a:cs typeface="+mn-cs"/>
        <a:sym typeface="Lucida Grande"/>
      </a:defRPr>
    </a:lvl1pPr>
    <a:lvl2pPr indent="228600" defTabSz="584200" latinLnBrk="0">
      <a:defRPr sz="2200">
        <a:latin typeface="+mn-lt"/>
        <a:ea typeface="+mn-ea"/>
        <a:cs typeface="+mn-cs"/>
        <a:sym typeface="Lucida Grande"/>
      </a:defRPr>
    </a:lvl2pPr>
    <a:lvl3pPr indent="457200" defTabSz="584200" latinLnBrk="0">
      <a:defRPr sz="2200">
        <a:latin typeface="+mn-lt"/>
        <a:ea typeface="+mn-ea"/>
        <a:cs typeface="+mn-cs"/>
        <a:sym typeface="Lucida Grande"/>
      </a:defRPr>
    </a:lvl3pPr>
    <a:lvl4pPr indent="685800" defTabSz="584200" latinLnBrk="0">
      <a:defRPr sz="2200">
        <a:latin typeface="+mn-lt"/>
        <a:ea typeface="+mn-ea"/>
        <a:cs typeface="+mn-cs"/>
        <a:sym typeface="Lucida Grande"/>
      </a:defRPr>
    </a:lvl4pPr>
    <a:lvl5pPr indent="914400" defTabSz="584200" latinLnBrk="0">
      <a:defRPr sz="2200">
        <a:latin typeface="+mn-lt"/>
        <a:ea typeface="+mn-ea"/>
        <a:cs typeface="+mn-cs"/>
        <a:sym typeface="Lucida Grande"/>
      </a:defRPr>
    </a:lvl5pPr>
    <a:lvl6pPr indent="1143000" defTabSz="584200" latinLnBrk="0">
      <a:defRPr sz="2200">
        <a:latin typeface="+mn-lt"/>
        <a:ea typeface="+mn-ea"/>
        <a:cs typeface="+mn-cs"/>
        <a:sym typeface="Lucida Grande"/>
      </a:defRPr>
    </a:lvl6pPr>
    <a:lvl7pPr indent="1371600" defTabSz="584200" latinLnBrk="0">
      <a:defRPr sz="2200">
        <a:latin typeface="+mn-lt"/>
        <a:ea typeface="+mn-ea"/>
        <a:cs typeface="+mn-cs"/>
        <a:sym typeface="Lucida Grande"/>
      </a:defRPr>
    </a:lvl7pPr>
    <a:lvl8pPr indent="1600200" defTabSz="584200" latinLnBrk="0">
      <a:defRPr sz="2200">
        <a:latin typeface="+mn-lt"/>
        <a:ea typeface="+mn-ea"/>
        <a:cs typeface="+mn-cs"/>
        <a:sym typeface="Lucida Grande"/>
      </a:defRPr>
    </a:lvl8pPr>
    <a:lvl9pPr indent="1828800" defTabSz="584200" latinLnBrk="0">
      <a:defRPr sz="2200">
        <a:latin typeface="+mn-lt"/>
        <a:ea typeface="+mn-ea"/>
        <a:cs typeface="+mn-cs"/>
        <a:sym typeface="Lucida Grand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1">
    <p:spTree>
      <p:nvGrpSpPr>
        <p:cNvPr id="1" name=""/>
        <p:cNvGrpSpPr/>
        <p:nvPr/>
      </p:nvGrpSpPr>
      <p:grpSpPr>
        <a:xfrm>
          <a:off x="0" y="0"/>
          <a:ext cx="0" cy="0"/>
          <a:chOff x="0" y="0"/>
          <a:chExt cx="0" cy="0"/>
        </a:xfrm>
      </p:grpSpPr>
      <p:sp>
        <p:nvSpPr>
          <p:cNvPr id="12" name="Photo Placeholder 5.jpg"/>
          <p:cNvSpPr/>
          <p:nvPr>
            <p:ph type="pic" idx="21"/>
          </p:nvPr>
        </p:nvSpPr>
        <p:spPr>
          <a:xfrm>
            <a:off x="-301633" y="-1225448"/>
            <a:ext cx="24840304" cy="16166896"/>
          </a:xfrm>
          <a:prstGeom prst="rect">
            <a:avLst/>
          </a:prstGeom>
          <a:noFill/>
          <a:effectLst/>
        </p:spPr>
        <p:txBody>
          <a:bodyPr lIns="91439" tIns="45719" rIns="91439" bIns="45719" anchor="t">
            <a:noAutofit/>
          </a:bodyPr>
          <a:lstStyle/>
          <a:p>
            <a:pPr/>
          </a:p>
        </p:txBody>
      </p:sp>
      <p:sp>
        <p:nvSpPr>
          <p:cNvPr id="13" name="Nivel de texto 1…"/>
          <p:cNvSpPr txBox="1"/>
          <p:nvPr>
            <p:ph type="body" idx="1"/>
          </p:nvPr>
        </p:nvSpPr>
        <p:spPr>
          <a:prstGeom prst="rect">
            <a:avLst/>
          </a:prstGeom>
        </p:spPr>
        <p:txBody>
          <a:bodyPr/>
          <a:lstStyle/>
          <a:p>
            <a:pPr/>
            <a:r>
              <a:t>Nivel de texto 1</a:t>
            </a:r>
          </a:p>
          <a:p>
            <a:pPr lvl="1"/>
            <a:r>
              <a:t>Nivel de texto 2</a:t>
            </a:r>
          </a:p>
          <a:p>
            <a:pPr lvl="2"/>
            <a:r>
              <a:t>Nivel de texto 3</a:t>
            </a:r>
          </a:p>
          <a:p>
            <a:pPr lvl="3"/>
            <a:r>
              <a:t>Nivel de texto 4</a:t>
            </a:r>
          </a:p>
          <a:p>
            <a:pPr lvl="4"/>
            <a:r>
              <a:t>Nivel de texto 5</a:t>
            </a:r>
          </a:p>
        </p:txBody>
      </p:sp>
      <p:sp>
        <p:nvSpPr>
          <p:cNvPr id="14" name="Texto del título"/>
          <p:cNvSpPr txBox="1"/>
          <p:nvPr>
            <p:ph type="title"/>
          </p:nvPr>
        </p:nvSpPr>
        <p:spPr>
          <a:prstGeom prst="rect">
            <a:avLst/>
          </a:prstGeom>
        </p:spPr>
        <p:txBody>
          <a:bodyPr/>
          <a:lstStyle/>
          <a:p>
            <a:pPr/>
            <a:r>
              <a:t>Texto del título</a:t>
            </a:r>
          </a:p>
        </p:txBody>
      </p:sp>
      <p:sp>
        <p:nvSpPr>
          <p:cNvPr id="15" name="Nivel de texto 1…"/>
          <p:cNvSpPr txBox="1"/>
          <p:nvPr>
            <p:ph type="body" sz="quarter" idx="22"/>
          </p:nvPr>
        </p:nvSpPr>
        <p:spPr>
          <a:xfrm>
            <a:off x="4325387" y="8056671"/>
            <a:ext cx="10928868" cy="1736964"/>
          </a:xfrm>
          <a:prstGeom prst="rect">
            <a:avLst/>
          </a:prstGeom>
          <a:noFill/>
          <a:effectLst/>
        </p:spPr>
        <p:txBody>
          <a:bodyPr anchor="t"/>
          <a:lstStyle/>
          <a:p>
            <a:pPr/>
          </a:p>
        </p:txBody>
      </p:sp>
      <p:sp>
        <p:nvSpPr>
          <p:cNvPr id="16" name="company name"/>
          <p:cNvSpPr txBox="1"/>
          <p:nvPr>
            <p:ph type="body" sz="quarter" idx="23"/>
          </p:nvPr>
        </p:nvSpPr>
        <p:spPr>
          <a:xfrm>
            <a:off x="3539573" y="2375295"/>
            <a:ext cx="10928871" cy="1011638"/>
          </a:xfrm>
          <a:prstGeom prst="rect">
            <a:avLst/>
          </a:prstGeom>
          <a:noFill/>
          <a:effectLst/>
        </p:spPr>
        <p:txBody>
          <a:bodyPr/>
          <a:lstStyle/>
          <a:p>
            <a:pPr>
              <a:lnSpc>
                <a:spcPct val="80000"/>
              </a:lnSpc>
              <a:defRPr b="1" sz="4400"/>
            </a:pPr>
          </a:p>
        </p:txBody>
      </p:sp>
      <p:sp>
        <p:nvSpPr>
          <p:cNvPr id="17" name="Figura"/>
          <p:cNvSpPr/>
          <p:nvPr>
            <p:ph type="body" sz="quarter" idx="24"/>
          </p:nvPr>
        </p:nvSpPr>
        <p:spPr>
          <a:xfrm>
            <a:off x="2539378" y="2559850"/>
            <a:ext cx="661915" cy="642758"/>
          </a:xfrm>
          <a:prstGeom prst="rect">
            <a:avLst/>
          </a:prstGeom>
          <a:solidFill>
            <a:srgbClr val="FFFFFF"/>
          </a:solidFill>
          <a:effectLst/>
        </p:spPr>
        <p:txBody>
          <a:bodyPr/>
          <a:lstStyle/>
          <a:p>
            <a:pPr/>
          </a:p>
        </p:txBody>
      </p:sp>
      <p:sp>
        <p:nvSpPr>
          <p:cNvPr id="18"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10">
    <p:spTree>
      <p:nvGrpSpPr>
        <p:cNvPr id="1" name=""/>
        <p:cNvGrpSpPr/>
        <p:nvPr/>
      </p:nvGrpSpPr>
      <p:grpSpPr>
        <a:xfrm>
          <a:off x="0" y="0"/>
          <a:ext cx="0" cy="0"/>
          <a:chOff x="0" y="0"/>
          <a:chExt cx="0" cy="0"/>
        </a:xfrm>
      </p:grpSpPr>
      <p:sp>
        <p:nvSpPr>
          <p:cNvPr id="242" name="Nivel de texto 1…"/>
          <p:cNvSpPr txBox="1"/>
          <p:nvPr>
            <p:ph type="body" sz="quarter" idx="1"/>
          </p:nvPr>
        </p:nvSpPr>
        <p:spPr>
          <a:xfrm>
            <a:off x="4887852" y="5102097"/>
            <a:ext cx="7553843" cy="1057959"/>
          </a:xfrm>
          <a:prstGeom prst="rect">
            <a:avLst/>
          </a:prstGeom>
          <a:solidFill>
            <a:srgbClr val="FFFFFF"/>
          </a:solidFill>
          <a:effectLst>
            <a:outerShdw sx="100000" sy="100000" kx="0" ky="0" algn="b" rotWithShape="0" blurRad="381000" dist="0" dir="5400000">
              <a:srgbClr val="000000">
                <a:alpha val="7575"/>
              </a:srgbClr>
            </a:outerShdw>
          </a:effectLst>
        </p:spPr>
        <p:txBody>
          <a:bodyPr/>
          <a:lstStyle/>
          <a:p>
            <a:pPr/>
            <a:r>
              <a:t>Nivel de texto 1</a:t>
            </a:r>
          </a:p>
          <a:p>
            <a:pPr lvl="1"/>
            <a:r>
              <a:t>Nivel de texto 2</a:t>
            </a:r>
          </a:p>
          <a:p>
            <a:pPr lvl="2"/>
            <a:r>
              <a:t>Nivel de texto 3</a:t>
            </a:r>
          </a:p>
          <a:p>
            <a:pPr lvl="3"/>
            <a:r>
              <a:t>Nivel de texto 4</a:t>
            </a:r>
          </a:p>
          <a:p>
            <a:pPr lvl="4"/>
            <a:r>
              <a:t>Nivel de texto 5</a:t>
            </a:r>
          </a:p>
        </p:txBody>
      </p:sp>
      <p:sp>
        <p:nvSpPr>
          <p:cNvPr id="243" name="Rectángulo redondeado"/>
          <p:cNvSpPr/>
          <p:nvPr>
            <p:ph type="body" sz="quarter" idx="21"/>
          </p:nvPr>
        </p:nvSpPr>
        <p:spPr>
          <a:xfrm>
            <a:off x="12097238" y="6315737"/>
            <a:ext cx="7243978" cy="748092"/>
          </a:xfrm>
          <a:prstGeom prst="rect">
            <a:avLst/>
          </a:prstGeom>
          <a:solidFill>
            <a:srgbClr val="FFFFFF"/>
          </a:solidFill>
          <a:effectLst>
            <a:outerShdw sx="100000" sy="100000" kx="0" ky="0" algn="b" rotWithShape="0" blurRad="381000" dist="0" dir="5400000">
              <a:srgbClr val="000000">
                <a:alpha val="7575"/>
              </a:srgbClr>
            </a:outerShdw>
          </a:effectLst>
        </p:spPr>
        <p:txBody>
          <a:bodyPr/>
          <a:lstStyle/>
          <a:p>
            <a:pPr/>
          </a:p>
        </p:txBody>
      </p:sp>
      <p:sp>
        <p:nvSpPr>
          <p:cNvPr id="244" name="Rectángulo redondeado"/>
          <p:cNvSpPr/>
          <p:nvPr>
            <p:ph type="body" sz="quarter" idx="22"/>
          </p:nvPr>
        </p:nvSpPr>
        <p:spPr>
          <a:xfrm>
            <a:off x="5042784" y="7377743"/>
            <a:ext cx="7243979" cy="748093"/>
          </a:xfrm>
          <a:prstGeom prst="rect">
            <a:avLst/>
          </a:prstGeom>
          <a:solidFill>
            <a:srgbClr val="FFFFFF"/>
          </a:solidFill>
          <a:effectLst>
            <a:outerShdw sx="100000" sy="100000" kx="0" ky="0" algn="b" rotWithShape="0" blurRad="381000" dist="0" dir="5400000">
              <a:srgbClr val="000000">
                <a:alpha val="7575"/>
              </a:srgbClr>
            </a:outerShdw>
          </a:effectLst>
        </p:spPr>
        <p:txBody>
          <a:bodyPr/>
          <a:lstStyle/>
          <a:p>
            <a:pPr/>
          </a:p>
        </p:txBody>
      </p:sp>
      <p:sp>
        <p:nvSpPr>
          <p:cNvPr id="245" name="Rectángulo redondeado"/>
          <p:cNvSpPr/>
          <p:nvPr>
            <p:ph type="body" sz="quarter" idx="23"/>
          </p:nvPr>
        </p:nvSpPr>
        <p:spPr>
          <a:xfrm>
            <a:off x="12097238" y="8436447"/>
            <a:ext cx="7243978" cy="748093"/>
          </a:xfrm>
          <a:prstGeom prst="rect">
            <a:avLst/>
          </a:prstGeom>
          <a:solidFill>
            <a:srgbClr val="FFFFFF"/>
          </a:solidFill>
          <a:effectLst>
            <a:outerShdw sx="100000" sy="100000" kx="0" ky="0" algn="b" rotWithShape="0" blurRad="381000" dist="0" dir="5400000">
              <a:srgbClr val="000000">
                <a:alpha val="7575"/>
              </a:srgbClr>
            </a:outerShdw>
          </a:effectLst>
        </p:spPr>
        <p:txBody>
          <a:bodyPr/>
          <a:lstStyle/>
          <a:p>
            <a:pPr/>
          </a:p>
        </p:txBody>
      </p:sp>
      <p:sp>
        <p:nvSpPr>
          <p:cNvPr id="246" name="Rectángulo redondeado"/>
          <p:cNvSpPr/>
          <p:nvPr>
            <p:ph type="body" sz="quarter" idx="24"/>
          </p:nvPr>
        </p:nvSpPr>
        <p:spPr>
          <a:xfrm>
            <a:off x="5042784" y="9512462"/>
            <a:ext cx="7243979" cy="748093"/>
          </a:xfrm>
          <a:prstGeom prst="rect">
            <a:avLst/>
          </a:prstGeom>
          <a:solidFill>
            <a:srgbClr val="FFFFFF"/>
          </a:solidFill>
          <a:effectLst>
            <a:outerShdw sx="100000" sy="100000" kx="0" ky="0" algn="b" rotWithShape="0" blurRad="381000" dist="0" dir="5400000">
              <a:srgbClr val="000000">
                <a:alpha val="7575"/>
              </a:srgbClr>
            </a:outerShdw>
          </a:effectLst>
        </p:spPr>
        <p:txBody>
          <a:bodyPr/>
          <a:lstStyle/>
          <a:p>
            <a:pPr/>
          </a:p>
        </p:txBody>
      </p:sp>
      <p:sp>
        <p:nvSpPr>
          <p:cNvPr id="247" name="Rectángulo redondeado"/>
          <p:cNvSpPr/>
          <p:nvPr>
            <p:ph type="body" sz="quarter" idx="25"/>
          </p:nvPr>
        </p:nvSpPr>
        <p:spPr>
          <a:xfrm>
            <a:off x="12097238" y="10571167"/>
            <a:ext cx="7243978" cy="748093"/>
          </a:xfrm>
          <a:prstGeom prst="rect">
            <a:avLst/>
          </a:prstGeom>
          <a:solidFill>
            <a:srgbClr val="FFFFFF"/>
          </a:solidFill>
          <a:effectLst>
            <a:outerShdw sx="100000" sy="100000" kx="0" ky="0" algn="b" rotWithShape="0" blurRad="381000" dist="0" dir="5400000">
              <a:srgbClr val="000000">
                <a:alpha val="7575"/>
              </a:srgbClr>
            </a:outerShdw>
          </a:effectLst>
        </p:spPr>
        <p:txBody>
          <a:bodyPr/>
          <a:lstStyle/>
          <a:p>
            <a:pPr/>
          </a:p>
        </p:txBody>
      </p:sp>
      <p:sp>
        <p:nvSpPr>
          <p:cNvPr id="248" name="Figura"/>
          <p:cNvSpPr/>
          <p:nvPr>
            <p:ph type="body" sz="quarter" idx="26"/>
          </p:nvPr>
        </p:nvSpPr>
        <p:spPr>
          <a:xfrm>
            <a:off x="8248463" y="4807520"/>
            <a:ext cx="7887356" cy="6854095"/>
          </a:xfrm>
          <a:prstGeom prst="rect">
            <a:avLst/>
          </a:prstGeom>
          <a:solidFill>
            <a:srgbClr val="FFFFFF"/>
          </a:solidFill>
          <a:effectLst>
            <a:outerShdw sx="100000" sy="100000" kx="0" ky="0" algn="b" rotWithShape="0" blurRad="381000" dist="0" dir="5400000">
              <a:srgbClr val="000000">
                <a:alpha val="7575"/>
              </a:srgbClr>
            </a:outerShdw>
          </a:effectLst>
        </p:spPr>
        <p:txBody>
          <a:bodyPr anchor="t"/>
          <a:lstStyle/>
          <a:p>
            <a:pPr/>
          </a:p>
        </p:txBody>
      </p:sp>
      <p:sp>
        <p:nvSpPr>
          <p:cNvPr id="249" name="Texto del título"/>
          <p:cNvSpPr txBox="1"/>
          <p:nvPr>
            <p:ph type="title"/>
          </p:nvPr>
        </p:nvSpPr>
        <p:spPr>
          <a:xfrm>
            <a:off x="2549052" y="1322640"/>
            <a:ext cx="19285896" cy="898342"/>
          </a:xfrm>
          <a:prstGeom prst="rect">
            <a:avLst/>
          </a:prstGeom>
        </p:spPr>
        <p:txBody>
          <a:bodyPr anchor="ctr"/>
          <a:lstStyle>
            <a:lvl1pPr algn="ctr">
              <a:defRPr b="0" sz="5000">
                <a:solidFill>
                  <a:srgbClr val="262F3C"/>
                </a:solidFill>
              </a:defRPr>
            </a:lvl1pPr>
          </a:lstStyle>
          <a:p>
            <a:pPr/>
            <a:r>
              <a:t>Texto del título</a:t>
            </a:r>
          </a:p>
        </p:txBody>
      </p:sp>
      <p:sp>
        <p:nvSpPr>
          <p:cNvPr id="250" name="Figura"/>
          <p:cNvSpPr/>
          <p:nvPr>
            <p:ph type="body" sz="quarter" idx="27"/>
          </p:nvPr>
        </p:nvSpPr>
        <p:spPr>
          <a:xfrm>
            <a:off x="11434222" y="5096061"/>
            <a:ext cx="1515658" cy="1057392"/>
          </a:xfrm>
          <a:prstGeom prst="rect">
            <a:avLst/>
          </a:prstGeom>
          <a:solidFill>
            <a:srgbClr val="43BEDC"/>
          </a:solidFill>
          <a:effectLst/>
        </p:spPr>
        <p:txBody>
          <a:bodyPr anchor="t"/>
          <a:lstStyle/>
          <a:p>
            <a:pPr/>
          </a:p>
        </p:txBody>
      </p:sp>
      <p:sp>
        <p:nvSpPr>
          <p:cNvPr id="251" name="Figura"/>
          <p:cNvSpPr/>
          <p:nvPr>
            <p:ph type="body" sz="quarter" idx="28"/>
          </p:nvPr>
        </p:nvSpPr>
        <p:spPr>
          <a:xfrm>
            <a:off x="8522775" y="10405619"/>
            <a:ext cx="7338553" cy="1075215"/>
          </a:xfrm>
          <a:prstGeom prst="rect">
            <a:avLst/>
          </a:prstGeom>
          <a:solidFill>
            <a:srgbClr val="1A82B3"/>
          </a:solidFill>
          <a:effectLst/>
        </p:spPr>
        <p:txBody>
          <a:bodyPr/>
          <a:lstStyle/>
          <a:p>
            <a:pPr/>
          </a:p>
        </p:txBody>
      </p:sp>
      <p:sp>
        <p:nvSpPr>
          <p:cNvPr id="252" name="Figura"/>
          <p:cNvSpPr/>
          <p:nvPr>
            <p:ph type="body" sz="quarter" idx="29"/>
          </p:nvPr>
        </p:nvSpPr>
        <p:spPr>
          <a:xfrm>
            <a:off x="10813646" y="6152812"/>
            <a:ext cx="2756812" cy="1074455"/>
          </a:xfrm>
          <a:prstGeom prst="rect">
            <a:avLst/>
          </a:prstGeom>
          <a:solidFill>
            <a:srgbClr val="43BEDC"/>
          </a:solidFill>
          <a:effectLst/>
        </p:spPr>
        <p:txBody>
          <a:bodyPr anchor="t"/>
          <a:lstStyle/>
          <a:p>
            <a:pPr/>
          </a:p>
        </p:txBody>
      </p:sp>
      <p:sp>
        <p:nvSpPr>
          <p:cNvPr id="253" name="Figura"/>
          <p:cNvSpPr/>
          <p:nvPr>
            <p:ph type="body" sz="quarter" idx="30"/>
          </p:nvPr>
        </p:nvSpPr>
        <p:spPr>
          <a:xfrm>
            <a:off x="10193326" y="7206381"/>
            <a:ext cx="3997450" cy="1073653"/>
          </a:xfrm>
          <a:prstGeom prst="rect">
            <a:avLst/>
          </a:prstGeom>
          <a:solidFill>
            <a:srgbClr val="43BEDC"/>
          </a:solidFill>
          <a:effectLst/>
        </p:spPr>
        <p:txBody>
          <a:bodyPr anchor="t"/>
          <a:lstStyle/>
          <a:p>
            <a:pPr/>
          </a:p>
        </p:txBody>
      </p:sp>
      <p:sp>
        <p:nvSpPr>
          <p:cNvPr id="254" name="Figura"/>
          <p:cNvSpPr/>
          <p:nvPr>
            <p:ph type="body" sz="quarter" idx="31"/>
          </p:nvPr>
        </p:nvSpPr>
        <p:spPr>
          <a:xfrm>
            <a:off x="9572745" y="8262763"/>
            <a:ext cx="5238612" cy="1074075"/>
          </a:xfrm>
          <a:prstGeom prst="rect">
            <a:avLst/>
          </a:prstGeom>
          <a:solidFill>
            <a:srgbClr val="2D9EC7"/>
          </a:solidFill>
          <a:effectLst/>
        </p:spPr>
        <p:txBody>
          <a:bodyPr anchor="t"/>
          <a:lstStyle/>
          <a:p>
            <a:pPr/>
          </a:p>
        </p:txBody>
      </p:sp>
      <p:sp>
        <p:nvSpPr>
          <p:cNvPr id="255" name="Figura"/>
          <p:cNvSpPr/>
          <p:nvPr>
            <p:ph type="body" sz="quarter" idx="32"/>
          </p:nvPr>
        </p:nvSpPr>
        <p:spPr>
          <a:xfrm>
            <a:off x="8951965" y="9334190"/>
            <a:ext cx="6480174" cy="1074871"/>
          </a:xfrm>
          <a:prstGeom prst="rect">
            <a:avLst/>
          </a:prstGeom>
          <a:solidFill>
            <a:srgbClr val="2D9EC7"/>
          </a:solidFill>
          <a:effectLst/>
        </p:spPr>
        <p:txBody>
          <a:bodyPr anchor="t"/>
          <a:lstStyle/>
          <a:p>
            <a:pPr/>
          </a:p>
        </p:txBody>
      </p:sp>
      <p:sp>
        <p:nvSpPr>
          <p:cNvPr id="256" name="vis-…"/>
          <p:cNvSpPr txBox="1"/>
          <p:nvPr>
            <p:ph type="body" sz="quarter" idx="33"/>
          </p:nvPr>
        </p:nvSpPr>
        <p:spPr>
          <a:xfrm>
            <a:off x="11981204" y="5303311"/>
            <a:ext cx="421594" cy="697564"/>
          </a:xfrm>
          <a:prstGeom prst="rect">
            <a:avLst/>
          </a:prstGeom>
          <a:noFill/>
          <a:effectLst/>
        </p:spPr>
        <p:txBody>
          <a:bodyPr/>
          <a:lstStyle/>
          <a:p>
            <a:pPr algn="ctr">
              <a:lnSpc>
                <a:spcPct val="80000"/>
              </a:lnSpc>
              <a:defRPr cap="all" sz="1600">
                <a:latin typeface="Avenir Next Medium"/>
                <a:ea typeface="Avenir Next Medium"/>
                <a:cs typeface="Avenir Next Medium"/>
                <a:sym typeface="Avenir Next Medium"/>
              </a:defRPr>
            </a:pPr>
          </a:p>
        </p:txBody>
      </p:sp>
      <p:sp>
        <p:nvSpPr>
          <p:cNvPr id="257" name="mission"/>
          <p:cNvSpPr txBox="1"/>
          <p:nvPr>
            <p:ph type="body" sz="quarter" idx="34"/>
          </p:nvPr>
        </p:nvSpPr>
        <p:spPr>
          <a:xfrm>
            <a:off x="11479327" y="6199409"/>
            <a:ext cx="1425347" cy="697565"/>
          </a:xfrm>
          <a:prstGeom prst="rect">
            <a:avLst/>
          </a:prstGeom>
          <a:noFill/>
          <a:effectLst/>
        </p:spPr>
        <p:txBody>
          <a:bodyPr/>
          <a:lstStyle/>
          <a:p>
            <a:pPr algn="ctr">
              <a:lnSpc>
                <a:spcPct val="80000"/>
              </a:lnSpc>
              <a:defRPr cap="all" sz="1600">
                <a:latin typeface="Avenir Next Medium"/>
                <a:ea typeface="Avenir Next Medium"/>
                <a:cs typeface="Avenir Next Medium"/>
                <a:sym typeface="Avenir Next Medium"/>
              </a:defRPr>
            </a:pPr>
          </a:p>
        </p:txBody>
      </p:sp>
      <p:sp>
        <p:nvSpPr>
          <p:cNvPr id="258" name="VALUES"/>
          <p:cNvSpPr txBox="1"/>
          <p:nvPr>
            <p:ph type="body" sz="quarter" idx="35"/>
          </p:nvPr>
        </p:nvSpPr>
        <p:spPr>
          <a:xfrm>
            <a:off x="11102034" y="7293323"/>
            <a:ext cx="2179932" cy="697565"/>
          </a:xfrm>
          <a:prstGeom prst="rect">
            <a:avLst/>
          </a:prstGeom>
          <a:noFill/>
          <a:effectLst/>
        </p:spPr>
        <p:txBody>
          <a:bodyPr/>
          <a:lstStyle/>
          <a:p>
            <a:pPr algn="ctr">
              <a:lnSpc>
                <a:spcPct val="80000"/>
              </a:lnSpc>
              <a:defRPr cap="all" sz="1600">
                <a:latin typeface="Avenir Next Medium"/>
                <a:ea typeface="Avenir Next Medium"/>
                <a:cs typeface="Avenir Next Medium"/>
                <a:sym typeface="Avenir Next Medium"/>
              </a:defRPr>
            </a:pPr>
          </a:p>
        </p:txBody>
      </p:sp>
      <p:sp>
        <p:nvSpPr>
          <p:cNvPr id="259" name="Goals"/>
          <p:cNvSpPr txBox="1"/>
          <p:nvPr>
            <p:ph type="body" sz="quarter" idx="36"/>
          </p:nvPr>
        </p:nvSpPr>
        <p:spPr>
          <a:xfrm>
            <a:off x="10793416" y="8387475"/>
            <a:ext cx="2797170" cy="697564"/>
          </a:xfrm>
          <a:prstGeom prst="rect">
            <a:avLst/>
          </a:prstGeom>
          <a:noFill/>
          <a:effectLst/>
        </p:spPr>
        <p:txBody>
          <a:bodyPr/>
          <a:lstStyle/>
          <a:p>
            <a:pPr algn="ctr">
              <a:lnSpc>
                <a:spcPct val="80000"/>
              </a:lnSpc>
              <a:defRPr cap="all" sz="1600">
                <a:latin typeface="Avenir Next Medium"/>
                <a:ea typeface="Avenir Next Medium"/>
                <a:cs typeface="Avenir Next Medium"/>
                <a:sym typeface="Avenir Next Medium"/>
              </a:defRPr>
            </a:pPr>
          </a:p>
        </p:txBody>
      </p:sp>
      <p:sp>
        <p:nvSpPr>
          <p:cNvPr id="260" name="strategy"/>
          <p:cNvSpPr txBox="1"/>
          <p:nvPr>
            <p:ph type="body" sz="quarter" idx="37"/>
          </p:nvPr>
        </p:nvSpPr>
        <p:spPr>
          <a:xfrm>
            <a:off x="10398207" y="9481866"/>
            <a:ext cx="3587587" cy="697564"/>
          </a:xfrm>
          <a:prstGeom prst="rect">
            <a:avLst/>
          </a:prstGeom>
          <a:noFill/>
          <a:effectLst/>
        </p:spPr>
        <p:txBody>
          <a:bodyPr/>
          <a:lstStyle/>
          <a:p>
            <a:pPr algn="ctr">
              <a:lnSpc>
                <a:spcPct val="80000"/>
              </a:lnSpc>
              <a:defRPr cap="all" sz="1600">
                <a:latin typeface="Avenir Next Medium"/>
                <a:ea typeface="Avenir Next Medium"/>
                <a:cs typeface="Avenir Next Medium"/>
                <a:sym typeface="Avenir Next Medium"/>
              </a:defRPr>
            </a:pPr>
          </a:p>
        </p:txBody>
      </p:sp>
      <p:sp>
        <p:nvSpPr>
          <p:cNvPr id="261" name="Action Plan"/>
          <p:cNvSpPr txBox="1"/>
          <p:nvPr>
            <p:ph type="body" sz="quarter" idx="38"/>
          </p:nvPr>
        </p:nvSpPr>
        <p:spPr>
          <a:xfrm>
            <a:off x="10012457" y="10576020"/>
            <a:ext cx="4359085" cy="697564"/>
          </a:xfrm>
          <a:prstGeom prst="rect">
            <a:avLst/>
          </a:prstGeom>
          <a:noFill/>
          <a:effectLst/>
        </p:spPr>
        <p:txBody>
          <a:bodyPr/>
          <a:lstStyle/>
          <a:p>
            <a:pPr algn="ctr">
              <a:lnSpc>
                <a:spcPct val="80000"/>
              </a:lnSpc>
              <a:defRPr cap="all" sz="1600">
                <a:latin typeface="Avenir Next Medium"/>
                <a:ea typeface="Avenir Next Medium"/>
                <a:cs typeface="Avenir Next Medium"/>
                <a:sym typeface="Avenir Next Medium"/>
              </a:defRPr>
            </a:pPr>
          </a:p>
        </p:txBody>
      </p:sp>
      <p:sp>
        <p:nvSpPr>
          <p:cNvPr id="262" name="Nivel de texto 1…"/>
          <p:cNvSpPr txBox="1"/>
          <p:nvPr>
            <p:ph type="body" sz="quarter" idx="39"/>
          </p:nvPr>
        </p:nvSpPr>
        <p:spPr>
          <a:xfrm>
            <a:off x="6248141" y="5282296"/>
            <a:ext cx="4833264" cy="697564"/>
          </a:xfrm>
          <a:prstGeom prst="rect">
            <a:avLst/>
          </a:prstGeom>
          <a:noFill/>
          <a:effectLst/>
        </p:spPr>
        <p:txBody>
          <a:bodyPr/>
          <a:lstStyle/>
          <a:p>
            <a:pPr>
              <a:defRPr sz="1800">
                <a:solidFill>
                  <a:srgbClr val="888888"/>
                </a:solidFill>
              </a:defRPr>
            </a:pPr>
          </a:p>
        </p:txBody>
      </p:sp>
      <p:sp>
        <p:nvSpPr>
          <p:cNvPr id="263" name="Vestibulum ligula euismod semper. Donec sed odio dui."/>
          <p:cNvSpPr txBox="1"/>
          <p:nvPr>
            <p:ph type="body" sz="quarter" idx="40"/>
          </p:nvPr>
        </p:nvSpPr>
        <p:spPr>
          <a:xfrm>
            <a:off x="6248141" y="7403007"/>
            <a:ext cx="3592369" cy="697564"/>
          </a:xfrm>
          <a:prstGeom prst="rect">
            <a:avLst/>
          </a:prstGeom>
          <a:noFill/>
          <a:effectLst/>
        </p:spPr>
        <p:txBody>
          <a:bodyPr/>
          <a:lstStyle/>
          <a:p>
            <a:pPr>
              <a:defRPr sz="1800">
                <a:solidFill>
                  <a:srgbClr val="888888"/>
                </a:solidFill>
              </a:defRPr>
            </a:pPr>
          </a:p>
        </p:txBody>
      </p:sp>
      <p:sp>
        <p:nvSpPr>
          <p:cNvPr id="264" name="Nulla vitae elit libero, a pharetra augue."/>
          <p:cNvSpPr txBox="1"/>
          <p:nvPr>
            <p:ph type="body" sz="quarter" idx="41"/>
          </p:nvPr>
        </p:nvSpPr>
        <p:spPr>
          <a:xfrm>
            <a:off x="6248141" y="9537727"/>
            <a:ext cx="2797170" cy="697564"/>
          </a:xfrm>
          <a:prstGeom prst="rect">
            <a:avLst/>
          </a:prstGeom>
          <a:noFill/>
          <a:effectLst/>
        </p:spPr>
        <p:txBody>
          <a:bodyPr/>
          <a:lstStyle/>
          <a:p>
            <a:pPr>
              <a:defRPr sz="1800">
                <a:solidFill>
                  <a:srgbClr val="888888"/>
                </a:solidFill>
              </a:defRPr>
            </a:pPr>
          </a:p>
        </p:txBody>
      </p:sp>
      <p:sp>
        <p:nvSpPr>
          <p:cNvPr id="265" name="Vivamus vel laoreet faucibus dolor auctor."/>
          <p:cNvSpPr txBox="1"/>
          <p:nvPr>
            <p:ph type="body" sz="quarter" idx="42"/>
          </p:nvPr>
        </p:nvSpPr>
        <p:spPr>
          <a:xfrm>
            <a:off x="15038550" y="8464195"/>
            <a:ext cx="3086185" cy="697564"/>
          </a:xfrm>
          <a:prstGeom prst="rect">
            <a:avLst/>
          </a:prstGeom>
          <a:noFill/>
          <a:effectLst/>
        </p:spPr>
        <p:txBody>
          <a:bodyPr/>
          <a:lstStyle/>
          <a:p>
            <a:pPr algn="r">
              <a:defRPr sz="1800">
                <a:solidFill>
                  <a:srgbClr val="888888"/>
                </a:solidFill>
              </a:defRPr>
            </a:pPr>
          </a:p>
        </p:txBody>
      </p:sp>
      <p:sp>
        <p:nvSpPr>
          <p:cNvPr id="266" name="Vivamus lacus vel dolor auctor."/>
          <p:cNvSpPr txBox="1"/>
          <p:nvPr>
            <p:ph type="body" sz="quarter" idx="43"/>
          </p:nvPr>
        </p:nvSpPr>
        <p:spPr>
          <a:xfrm>
            <a:off x="16068324" y="10598915"/>
            <a:ext cx="2056411" cy="697565"/>
          </a:xfrm>
          <a:prstGeom prst="rect">
            <a:avLst/>
          </a:prstGeom>
          <a:noFill/>
          <a:effectLst/>
        </p:spPr>
        <p:txBody>
          <a:bodyPr/>
          <a:lstStyle/>
          <a:p>
            <a:pPr algn="r">
              <a:defRPr sz="1800">
                <a:solidFill>
                  <a:srgbClr val="888888"/>
                </a:solidFill>
              </a:defRPr>
            </a:pPr>
          </a:p>
        </p:txBody>
      </p:sp>
      <p:sp>
        <p:nvSpPr>
          <p:cNvPr id="267" name="Integer erat a dapibus aliquet. Donec non metus auctor fringilla."/>
          <p:cNvSpPr txBox="1"/>
          <p:nvPr>
            <p:ph type="body" sz="quarter" idx="44"/>
          </p:nvPr>
        </p:nvSpPr>
        <p:spPr>
          <a:xfrm>
            <a:off x="13957255" y="6343484"/>
            <a:ext cx="4167481" cy="697564"/>
          </a:xfrm>
          <a:prstGeom prst="rect">
            <a:avLst/>
          </a:prstGeom>
          <a:noFill/>
          <a:effectLst/>
        </p:spPr>
        <p:txBody>
          <a:bodyPr/>
          <a:lstStyle/>
          <a:p>
            <a:pPr algn="r">
              <a:defRPr sz="1800">
                <a:solidFill>
                  <a:srgbClr val="888888"/>
                </a:solidFill>
              </a:defRPr>
            </a:pPr>
          </a:p>
        </p:txBody>
      </p:sp>
      <p:sp>
        <p:nvSpPr>
          <p:cNvPr id="268" name="Figura"/>
          <p:cNvSpPr/>
          <p:nvPr>
            <p:ph type="body" sz="quarter" idx="45"/>
          </p:nvPr>
        </p:nvSpPr>
        <p:spPr>
          <a:xfrm>
            <a:off x="18511533" y="6284371"/>
            <a:ext cx="810764" cy="810824"/>
          </a:xfrm>
          <a:prstGeom prst="rect">
            <a:avLst/>
          </a:prstGeom>
          <a:solidFill>
            <a:srgbClr val="43BEDC"/>
          </a:solidFill>
          <a:effectLst/>
        </p:spPr>
        <p:txBody>
          <a:bodyPr anchor="t"/>
          <a:lstStyle/>
          <a:p>
            <a:pPr/>
          </a:p>
        </p:txBody>
      </p:sp>
      <p:sp>
        <p:nvSpPr>
          <p:cNvPr id="269" name="Figura"/>
          <p:cNvSpPr/>
          <p:nvPr>
            <p:ph type="body" sz="quarter" idx="46"/>
          </p:nvPr>
        </p:nvSpPr>
        <p:spPr>
          <a:xfrm>
            <a:off x="18539673" y="8365638"/>
            <a:ext cx="842059" cy="796122"/>
          </a:xfrm>
          <a:prstGeom prst="rect">
            <a:avLst/>
          </a:prstGeom>
          <a:solidFill>
            <a:srgbClr val="43BEDC"/>
          </a:solidFill>
          <a:effectLst/>
        </p:spPr>
        <p:txBody>
          <a:bodyPr anchor="t"/>
          <a:lstStyle/>
          <a:p>
            <a:pPr/>
          </a:p>
        </p:txBody>
      </p:sp>
      <p:sp>
        <p:nvSpPr>
          <p:cNvPr id="270" name="Figura"/>
          <p:cNvSpPr/>
          <p:nvPr>
            <p:ph type="body" sz="quarter" idx="47"/>
          </p:nvPr>
        </p:nvSpPr>
        <p:spPr>
          <a:xfrm>
            <a:off x="18539673" y="10525793"/>
            <a:ext cx="810789" cy="810842"/>
          </a:xfrm>
          <a:prstGeom prst="rect">
            <a:avLst/>
          </a:prstGeom>
          <a:solidFill>
            <a:srgbClr val="1A82B3"/>
          </a:solidFill>
          <a:effectLst/>
        </p:spPr>
        <p:txBody>
          <a:bodyPr/>
          <a:lstStyle/>
          <a:p>
            <a:pPr/>
          </a:p>
        </p:txBody>
      </p:sp>
      <p:sp>
        <p:nvSpPr>
          <p:cNvPr id="271" name="Figura"/>
          <p:cNvSpPr/>
          <p:nvPr>
            <p:ph type="body" sz="quarter" idx="48"/>
          </p:nvPr>
        </p:nvSpPr>
        <p:spPr>
          <a:xfrm>
            <a:off x="5017897" y="5225665"/>
            <a:ext cx="810798" cy="810825"/>
          </a:xfrm>
          <a:prstGeom prst="rect">
            <a:avLst/>
          </a:prstGeom>
          <a:solidFill>
            <a:srgbClr val="43BEDC"/>
          </a:solidFill>
          <a:effectLst/>
        </p:spPr>
        <p:txBody>
          <a:bodyPr anchor="t"/>
          <a:lstStyle/>
          <a:p>
            <a:pPr/>
          </a:p>
        </p:txBody>
      </p:sp>
      <p:sp>
        <p:nvSpPr>
          <p:cNvPr id="272" name="Figura"/>
          <p:cNvSpPr/>
          <p:nvPr>
            <p:ph type="body" sz="quarter" idx="49"/>
          </p:nvPr>
        </p:nvSpPr>
        <p:spPr>
          <a:xfrm>
            <a:off x="5127866" y="9576186"/>
            <a:ext cx="590861" cy="590879"/>
          </a:xfrm>
          <a:prstGeom prst="rect">
            <a:avLst/>
          </a:prstGeom>
          <a:solidFill>
            <a:srgbClr val="2D9EC7"/>
          </a:solidFill>
          <a:effectLst/>
        </p:spPr>
        <p:txBody>
          <a:bodyPr anchor="t"/>
          <a:lstStyle/>
          <a:p>
            <a:pPr/>
          </a:p>
        </p:txBody>
      </p:sp>
      <p:sp>
        <p:nvSpPr>
          <p:cNvPr id="273" name="Figura"/>
          <p:cNvSpPr/>
          <p:nvPr>
            <p:ph type="body" sz="quarter" idx="50"/>
          </p:nvPr>
        </p:nvSpPr>
        <p:spPr>
          <a:xfrm>
            <a:off x="5017903" y="7346367"/>
            <a:ext cx="810789" cy="810843"/>
          </a:xfrm>
          <a:prstGeom prst="rect">
            <a:avLst/>
          </a:prstGeom>
          <a:solidFill>
            <a:srgbClr val="43BEDC"/>
          </a:solidFill>
          <a:effectLst/>
        </p:spPr>
        <p:txBody>
          <a:bodyPr anchor="t"/>
          <a:lstStyle/>
          <a:p>
            <a:pPr/>
          </a:p>
        </p:txBody>
      </p:sp>
      <p:sp>
        <p:nvSpPr>
          <p:cNvPr id="274"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11">
    <p:spTree>
      <p:nvGrpSpPr>
        <p:cNvPr id="1" name=""/>
        <p:cNvGrpSpPr/>
        <p:nvPr/>
      </p:nvGrpSpPr>
      <p:grpSpPr>
        <a:xfrm>
          <a:off x="0" y="0"/>
          <a:ext cx="0" cy="0"/>
          <a:chOff x="0" y="0"/>
          <a:chExt cx="0" cy="0"/>
        </a:xfrm>
      </p:grpSpPr>
      <p:sp>
        <p:nvSpPr>
          <p:cNvPr id="281" name="Texto del título"/>
          <p:cNvSpPr txBox="1"/>
          <p:nvPr>
            <p:ph type="title"/>
          </p:nvPr>
        </p:nvSpPr>
        <p:spPr>
          <a:xfrm>
            <a:off x="2552215" y="1322640"/>
            <a:ext cx="19279569" cy="898342"/>
          </a:xfrm>
          <a:prstGeom prst="rect">
            <a:avLst/>
          </a:prstGeom>
        </p:spPr>
        <p:txBody>
          <a:bodyPr anchor="ctr"/>
          <a:lstStyle>
            <a:lvl1pPr algn="ctr">
              <a:defRPr b="0" sz="5000">
                <a:solidFill>
                  <a:srgbClr val="262F3C"/>
                </a:solidFill>
              </a:defRPr>
            </a:lvl1pPr>
          </a:lstStyle>
          <a:p>
            <a:pPr/>
            <a:r>
              <a:t>Texto del título</a:t>
            </a:r>
          </a:p>
        </p:txBody>
      </p:sp>
      <p:sp>
        <p:nvSpPr>
          <p:cNvPr id="282" name="Nivel de texto 1…"/>
          <p:cNvSpPr txBox="1"/>
          <p:nvPr>
            <p:ph type="body" sz="quarter" idx="1"/>
          </p:nvPr>
        </p:nvSpPr>
        <p:spPr>
          <a:xfrm>
            <a:off x="12193661" y="6282394"/>
            <a:ext cx="3358160" cy="3358159"/>
          </a:xfrm>
          <a:prstGeom prst="rect">
            <a:avLst/>
          </a:prstGeom>
          <a:effectLst>
            <a:outerShdw sx="100000" sy="100000" kx="0" ky="0" algn="b" rotWithShape="0" blurRad="381000" dist="0" dir="5400000">
              <a:srgbClr val="000000">
                <a:alpha val="8128"/>
              </a:srgbClr>
            </a:outerShdw>
          </a:effectLst>
        </p:spPr>
        <p:txBody>
          <a:bodyPr lIns="53577" tIns="53577" rIns="53577" bIns="53577"/>
          <a:lstStyle/>
          <a:p>
            <a:pPr/>
            <a:r>
              <a:t>Nivel de texto 1</a:t>
            </a:r>
          </a:p>
          <a:p>
            <a:pPr lvl="1"/>
            <a:r>
              <a:t>Nivel de texto 2</a:t>
            </a:r>
          </a:p>
          <a:p>
            <a:pPr lvl="2"/>
            <a:r>
              <a:t>Nivel de texto 3</a:t>
            </a:r>
          </a:p>
          <a:p>
            <a:pPr lvl="3"/>
            <a:r>
              <a:t>Nivel de texto 4</a:t>
            </a:r>
          </a:p>
          <a:p>
            <a:pPr lvl="4"/>
            <a:r>
              <a:t>Nivel de texto 5</a:t>
            </a:r>
          </a:p>
        </p:txBody>
      </p:sp>
      <p:sp>
        <p:nvSpPr>
          <p:cNvPr id="283" name="Mission"/>
          <p:cNvSpPr txBox="1"/>
          <p:nvPr>
            <p:ph type="body" sz="quarter" idx="21"/>
          </p:nvPr>
        </p:nvSpPr>
        <p:spPr>
          <a:xfrm rot="18900000">
            <a:off x="12975548" y="7443100"/>
            <a:ext cx="1701645" cy="970344"/>
          </a:xfrm>
          <a:prstGeom prst="rect">
            <a:avLst/>
          </a:prstGeom>
          <a:noFill/>
          <a:effectLst/>
        </p:spPr>
        <p:txBody>
          <a:bodyPr/>
          <a:lstStyle/>
          <a:p>
            <a:pPr algn="ctr">
              <a:lnSpc>
                <a:spcPct val="80000"/>
              </a:lnSpc>
              <a:defRPr cap="all" sz="2200">
                <a:latin typeface="Avenir Next Medium"/>
                <a:ea typeface="Avenir Next Medium"/>
                <a:cs typeface="Avenir Next Medium"/>
                <a:sym typeface="Avenir Next Medium"/>
              </a:defRPr>
            </a:pPr>
          </a:p>
        </p:txBody>
      </p:sp>
      <p:sp>
        <p:nvSpPr>
          <p:cNvPr id="284" name="Figura"/>
          <p:cNvSpPr/>
          <p:nvPr>
            <p:ph type="body" sz="quarter" idx="22"/>
          </p:nvPr>
        </p:nvSpPr>
        <p:spPr>
          <a:xfrm>
            <a:off x="8832180" y="6283840"/>
            <a:ext cx="3363884" cy="3363884"/>
          </a:xfrm>
          <a:prstGeom prst="rect">
            <a:avLst/>
          </a:prstGeom>
          <a:effectLst>
            <a:outerShdw sx="100000" sy="100000" kx="0" ky="0" algn="b" rotWithShape="0" blurRad="381000" dist="0" dir="5400000">
              <a:srgbClr val="000000">
                <a:alpha val="8128"/>
              </a:srgbClr>
            </a:outerShdw>
          </a:effectLst>
        </p:spPr>
        <p:txBody>
          <a:bodyPr lIns="53577" tIns="53577" rIns="53577" bIns="53577"/>
          <a:lstStyle/>
          <a:p>
            <a:pPr/>
          </a:p>
        </p:txBody>
      </p:sp>
      <p:sp>
        <p:nvSpPr>
          <p:cNvPr id="285" name="Strategy"/>
          <p:cNvSpPr txBox="1"/>
          <p:nvPr>
            <p:ph type="body" sz="quarter" idx="23"/>
          </p:nvPr>
        </p:nvSpPr>
        <p:spPr>
          <a:xfrm rot="18900000">
            <a:off x="9436858" y="7475618"/>
            <a:ext cx="2157356" cy="974575"/>
          </a:xfrm>
          <a:prstGeom prst="rect">
            <a:avLst/>
          </a:prstGeom>
          <a:noFill/>
          <a:effectLst/>
        </p:spPr>
        <p:txBody>
          <a:bodyPr/>
          <a:lstStyle/>
          <a:p>
            <a:pPr algn="ctr">
              <a:lnSpc>
                <a:spcPct val="80000"/>
              </a:lnSpc>
              <a:defRPr cap="all" sz="2200">
                <a:latin typeface="Avenir Next Medium"/>
                <a:ea typeface="Avenir Next Medium"/>
                <a:cs typeface="Avenir Next Medium"/>
                <a:sym typeface="Avenir Next Medium"/>
              </a:defRPr>
            </a:pPr>
          </a:p>
        </p:txBody>
      </p:sp>
      <p:sp>
        <p:nvSpPr>
          <p:cNvPr id="286" name="Figura"/>
          <p:cNvSpPr/>
          <p:nvPr>
            <p:ph type="body" sz="quarter" idx="24"/>
          </p:nvPr>
        </p:nvSpPr>
        <p:spPr>
          <a:xfrm>
            <a:off x="10507905" y="4603793"/>
            <a:ext cx="3364837" cy="3364837"/>
          </a:xfrm>
          <a:prstGeom prst="rect">
            <a:avLst/>
          </a:prstGeom>
          <a:solidFill>
            <a:srgbClr val="FFFFFF"/>
          </a:solidFill>
          <a:effectLst>
            <a:outerShdw sx="100000" sy="100000" kx="0" ky="0" algn="b" rotWithShape="0" blurRad="381000" dist="0" dir="5400000">
              <a:srgbClr val="000000">
                <a:alpha val="7575"/>
              </a:srgbClr>
            </a:outerShdw>
          </a:effectLst>
        </p:spPr>
        <p:txBody>
          <a:bodyPr lIns="53577" tIns="53577" rIns="53577" bIns="53577"/>
          <a:lstStyle/>
          <a:p>
            <a:pPr/>
          </a:p>
        </p:txBody>
      </p:sp>
      <p:sp>
        <p:nvSpPr>
          <p:cNvPr id="287" name="Vision"/>
          <p:cNvSpPr txBox="1"/>
          <p:nvPr>
            <p:ph type="body" sz="quarter" idx="25"/>
          </p:nvPr>
        </p:nvSpPr>
        <p:spPr>
          <a:xfrm rot="2700000">
            <a:off x="11251287" y="5823234"/>
            <a:ext cx="1863250" cy="962649"/>
          </a:xfrm>
          <a:prstGeom prst="rect">
            <a:avLst/>
          </a:prstGeom>
          <a:noFill/>
          <a:effectLst/>
        </p:spPr>
        <p:txBody>
          <a:bodyPr/>
          <a:lstStyle/>
          <a:p>
            <a:pPr algn="ctr">
              <a:lnSpc>
                <a:spcPct val="80000"/>
              </a:lnSpc>
              <a:defRPr cap="all" sz="2200">
                <a:solidFill>
                  <a:srgbClr val="31A3CB"/>
                </a:solidFill>
                <a:latin typeface="Avenir Next Medium"/>
                <a:ea typeface="Avenir Next Medium"/>
                <a:cs typeface="Avenir Next Medium"/>
                <a:sym typeface="Avenir Next Medium"/>
              </a:defRPr>
            </a:pPr>
          </a:p>
        </p:txBody>
      </p:sp>
      <p:sp>
        <p:nvSpPr>
          <p:cNvPr id="288" name="Figura"/>
          <p:cNvSpPr/>
          <p:nvPr>
            <p:ph type="body" sz="quarter" idx="26"/>
          </p:nvPr>
        </p:nvSpPr>
        <p:spPr>
          <a:xfrm>
            <a:off x="10513152" y="7962903"/>
            <a:ext cx="3361497" cy="3361499"/>
          </a:xfrm>
          <a:prstGeom prst="rect">
            <a:avLst/>
          </a:prstGeom>
          <a:solidFill>
            <a:srgbClr val="FFFFFF"/>
          </a:solidFill>
          <a:effectLst>
            <a:outerShdw sx="100000" sy="100000" kx="0" ky="0" algn="b" rotWithShape="0" blurRad="381000" dist="0" dir="5400000">
              <a:srgbClr val="000000">
                <a:alpha val="7575"/>
              </a:srgbClr>
            </a:outerShdw>
          </a:effectLst>
        </p:spPr>
        <p:txBody>
          <a:bodyPr lIns="53577" tIns="53577" rIns="53577" bIns="53577"/>
          <a:lstStyle/>
          <a:p>
            <a:pPr/>
          </a:p>
        </p:txBody>
      </p:sp>
      <p:sp>
        <p:nvSpPr>
          <p:cNvPr id="289" name="Values"/>
          <p:cNvSpPr txBox="1"/>
          <p:nvPr>
            <p:ph type="body" sz="quarter" idx="27"/>
          </p:nvPr>
        </p:nvSpPr>
        <p:spPr>
          <a:xfrm rot="2700000">
            <a:off x="11142722" y="9331949"/>
            <a:ext cx="1719404" cy="962649"/>
          </a:xfrm>
          <a:prstGeom prst="rect">
            <a:avLst/>
          </a:prstGeom>
          <a:noFill/>
          <a:effectLst/>
        </p:spPr>
        <p:txBody>
          <a:bodyPr/>
          <a:lstStyle/>
          <a:p>
            <a:pPr algn="ctr">
              <a:lnSpc>
                <a:spcPct val="80000"/>
              </a:lnSpc>
              <a:defRPr cap="all" sz="2200">
                <a:solidFill>
                  <a:srgbClr val="31A3CB"/>
                </a:solidFill>
                <a:latin typeface="Avenir Next Medium"/>
                <a:ea typeface="Avenir Next Medium"/>
                <a:cs typeface="Avenir Next Medium"/>
                <a:sym typeface="Avenir Next Medium"/>
              </a:defRPr>
            </a:pPr>
          </a:p>
        </p:txBody>
      </p:sp>
      <p:sp>
        <p:nvSpPr>
          <p:cNvPr id="290" name="01"/>
          <p:cNvSpPr txBox="1"/>
          <p:nvPr>
            <p:ph type="body" sz="quarter" idx="28"/>
          </p:nvPr>
        </p:nvSpPr>
        <p:spPr>
          <a:xfrm>
            <a:off x="2540331" y="3056777"/>
            <a:ext cx="6054873" cy="898342"/>
          </a:xfrm>
          <a:prstGeom prst="rect">
            <a:avLst/>
          </a:prstGeom>
          <a:noFill/>
          <a:effectLst/>
        </p:spPr>
        <p:txBody>
          <a:bodyPr/>
          <a:lstStyle/>
          <a:p>
            <a:pPr>
              <a:lnSpc>
                <a:spcPct val="80000"/>
              </a:lnSpc>
              <a:defRPr cap="all" sz="4400">
                <a:solidFill>
                  <a:srgbClr val="41B9D9"/>
                </a:solidFill>
                <a:latin typeface="Avenir Next Medium"/>
                <a:ea typeface="Avenir Next Medium"/>
                <a:cs typeface="Avenir Next Medium"/>
                <a:sym typeface="Avenir Next Medium"/>
              </a:defRPr>
            </a:pPr>
          </a:p>
        </p:txBody>
      </p:sp>
      <p:sp>
        <p:nvSpPr>
          <p:cNvPr id="291" name="Vision"/>
          <p:cNvSpPr txBox="1"/>
          <p:nvPr>
            <p:ph type="body" sz="quarter" idx="29"/>
          </p:nvPr>
        </p:nvSpPr>
        <p:spPr>
          <a:xfrm>
            <a:off x="2540331" y="3824730"/>
            <a:ext cx="6054873" cy="453672"/>
          </a:xfrm>
          <a:prstGeom prst="rect">
            <a:avLst/>
          </a:prstGeom>
          <a:noFill/>
          <a:effectLst/>
        </p:spPr>
        <p:txBody>
          <a:bodyPr/>
          <a:lstStyle/>
          <a:p>
            <a:pPr>
              <a:lnSpc>
                <a:spcPct val="80000"/>
              </a:lnSpc>
              <a:defRPr cap="all" sz="2200">
                <a:solidFill>
                  <a:srgbClr val="262F3C"/>
                </a:solidFill>
                <a:latin typeface="Avenir Next Medium"/>
                <a:ea typeface="Avenir Next Medium"/>
                <a:cs typeface="Avenir Next Medium"/>
                <a:sym typeface="Avenir Next Medium"/>
              </a:defRPr>
            </a:pPr>
          </a:p>
        </p:txBody>
      </p:sp>
      <p:sp>
        <p:nvSpPr>
          <p:cNvPr id="292" name="03"/>
          <p:cNvSpPr txBox="1"/>
          <p:nvPr>
            <p:ph type="body" sz="quarter" idx="30"/>
          </p:nvPr>
        </p:nvSpPr>
        <p:spPr>
          <a:xfrm>
            <a:off x="2540331" y="9361137"/>
            <a:ext cx="6054873" cy="898342"/>
          </a:xfrm>
          <a:prstGeom prst="rect">
            <a:avLst/>
          </a:prstGeom>
          <a:noFill/>
          <a:effectLst/>
        </p:spPr>
        <p:txBody>
          <a:bodyPr/>
          <a:lstStyle/>
          <a:p>
            <a:pPr>
              <a:lnSpc>
                <a:spcPct val="80000"/>
              </a:lnSpc>
              <a:defRPr cap="all" sz="4400">
                <a:solidFill>
                  <a:srgbClr val="41B9D9"/>
                </a:solidFill>
                <a:latin typeface="Avenir Next Medium"/>
                <a:ea typeface="Avenir Next Medium"/>
                <a:cs typeface="Avenir Next Medium"/>
                <a:sym typeface="Avenir Next Medium"/>
              </a:defRPr>
            </a:pPr>
          </a:p>
        </p:txBody>
      </p:sp>
      <p:sp>
        <p:nvSpPr>
          <p:cNvPr id="293" name="STRATEGY"/>
          <p:cNvSpPr txBox="1"/>
          <p:nvPr>
            <p:ph type="body" sz="quarter" idx="31"/>
          </p:nvPr>
        </p:nvSpPr>
        <p:spPr>
          <a:xfrm>
            <a:off x="2540331" y="10129091"/>
            <a:ext cx="6054873" cy="453672"/>
          </a:xfrm>
          <a:prstGeom prst="rect">
            <a:avLst/>
          </a:prstGeom>
          <a:noFill/>
          <a:effectLst/>
        </p:spPr>
        <p:txBody>
          <a:bodyPr/>
          <a:lstStyle/>
          <a:p>
            <a:pPr>
              <a:lnSpc>
                <a:spcPct val="80000"/>
              </a:lnSpc>
              <a:defRPr cap="all" sz="2200">
                <a:solidFill>
                  <a:srgbClr val="262F3C"/>
                </a:solidFill>
                <a:latin typeface="Avenir Next Medium"/>
                <a:ea typeface="Avenir Next Medium"/>
                <a:cs typeface="Avenir Next Medium"/>
                <a:sym typeface="Avenir Next Medium"/>
              </a:defRPr>
            </a:pPr>
          </a:p>
        </p:txBody>
      </p:sp>
      <p:sp>
        <p:nvSpPr>
          <p:cNvPr id="294" name="Cras mattis consectetur purus sit amet fermentum. Sed posuere consectetur est at lobortis."/>
          <p:cNvSpPr txBox="1"/>
          <p:nvPr>
            <p:ph type="body" sz="quarter" idx="32"/>
          </p:nvPr>
        </p:nvSpPr>
        <p:spPr>
          <a:xfrm>
            <a:off x="2540331" y="10625293"/>
            <a:ext cx="6054873" cy="1848587"/>
          </a:xfrm>
          <a:prstGeom prst="rect">
            <a:avLst/>
          </a:prstGeom>
          <a:noFill/>
          <a:effectLst/>
        </p:spPr>
        <p:txBody>
          <a:bodyPr anchor="t"/>
          <a:lstStyle/>
          <a:p>
            <a:pPr>
              <a:lnSpc>
                <a:spcPct val="120000"/>
              </a:lnSpc>
              <a:defRPr sz="1800">
                <a:solidFill>
                  <a:srgbClr val="888888"/>
                </a:solidFill>
              </a:defRPr>
            </a:pPr>
          </a:p>
        </p:txBody>
      </p:sp>
      <p:sp>
        <p:nvSpPr>
          <p:cNvPr id="295" name="02"/>
          <p:cNvSpPr txBox="1"/>
          <p:nvPr>
            <p:ph type="body" sz="quarter" idx="33"/>
          </p:nvPr>
        </p:nvSpPr>
        <p:spPr>
          <a:xfrm>
            <a:off x="15799910" y="3056777"/>
            <a:ext cx="6057902" cy="898342"/>
          </a:xfrm>
          <a:prstGeom prst="rect">
            <a:avLst/>
          </a:prstGeom>
          <a:noFill/>
          <a:effectLst/>
        </p:spPr>
        <p:txBody>
          <a:bodyPr/>
          <a:lstStyle/>
          <a:p>
            <a:pPr algn="r">
              <a:lnSpc>
                <a:spcPct val="80000"/>
              </a:lnSpc>
              <a:defRPr cap="all" sz="4400">
                <a:solidFill>
                  <a:srgbClr val="41B9D9"/>
                </a:solidFill>
                <a:latin typeface="Avenir Next Medium"/>
                <a:ea typeface="Avenir Next Medium"/>
                <a:cs typeface="Avenir Next Medium"/>
                <a:sym typeface="Avenir Next Medium"/>
              </a:defRPr>
            </a:pPr>
          </a:p>
        </p:txBody>
      </p:sp>
      <p:sp>
        <p:nvSpPr>
          <p:cNvPr id="296" name="MISSION"/>
          <p:cNvSpPr txBox="1"/>
          <p:nvPr>
            <p:ph type="body" sz="quarter" idx="34"/>
          </p:nvPr>
        </p:nvSpPr>
        <p:spPr>
          <a:xfrm>
            <a:off x="15799910" y="3824730"/>
            <a:ext cx="6057902" cy="453672"/>
          </a:xfrm>
          <a:prstGeom prst="rect">
            <a:avLst/>
          </a:prstGeom>
          <a:noFill/>
          <a:effectLst/>
        </p:spPr>
        <p:txBody>
          <a:bodyPr/>
          <a:lstStyle/>
          <a:p>
            <a:pPr algn="r">
              <a:lnSpc>
                <a:spcPct val="80000"/>
              </a:lnSpc>
              <a:defRPr cap="all" sz="2200">
                <a:solidFill>
                  <a:srgbClr val="262F3C"/>
                </a:solidFill>
                <a:latin typeface="Avenir Next Medium"/>
                <a:ea typeface="Avenir Next Medium"/>
                <a:cs typeface="Avenir Next Medium"/>
                <a:sym typeface="Avenir Next Medium"/>
              </a:defRPr>
            </a:pPr>
          </a:p>
        </p:txBody>
      </p:sp>
      <p:sp>
        <p:nvSpPr>
          <p:cNvPr id="297" name="04"/>
          <p:cNvSpPr txBox="1"/>
          <p:nvPr>
            <p:ph type="body" sz="quarter" idx="35"/>
          </p:nvPr>
        </p:nvSpPr>
        <p:spPr>
          <a:xfrm>
            <a:off x="15799910" y="9361137"/>
            <a:ext cx="6057902" cy="898342"/>
          </a:xfrm>
          <a:prstGeom prst="rect">
            <a:avLst/>
          </a:prstGeom>
          <a:noFill/>
          <a:effectLst/>
        </p:spPr>
        <p:txBody>
          <a:bodyPr/>
          <a:lstStyle/>
          <a:p>
            <a:pPr algn="r">
              <a:lnSpc>
                <a:spcPct val="80000"/>
              </a:lnSpc>
              <a:defRPr cap="all" sz="4400">
                <a:solidFill>
                  <a:srgbClr val="41B9D9"/>
                </a:solidFill>
                <a:latin typeface="Avenir Next Medium"/>
                <a:ea typeface="Avenir Next Medium"/>
                <a:cs typeface="Avenir Next Medium"/>
                <a:sym typeface="Avenir Next Medium"/>
              </a:defRPr>
            </a:pPr>
          </a:p>
        </p:txBody>
      </p:sp>
      <p:sp>
        <p:nvSpPr>
          <p:cNvPr id="298" name="VALUES"/>
          <p:cNvSpPr txBox="1"/>
          <p:nvPr>
            <p:ph type="body" sz="quarter" idx="36"/>
          </p:nvPr>
        </p:nvSpPr>
        <p:spPr>
          <a:xfrm>
            <a:off x="15790690" y="10129091"/>
            <a:ext cx="6057902" cy="453672"/>
          </a:xfrm>
          <a:prstGeom prst="rect">
            <a:avLst/>
          </a:prstGeom>
          <a:noFill/>
          <a:effectLst/>
        </p:spPr>
        <p:txBody>
          <a:bodyPr/>
          <a:lstStyle/>
          <a:p>
            <a:pPr algn="r">
              <a:lnSpc>
                <a:spcPct val="80000"/>
              </a:lnSpc>
              <a:defRPr cap="all" sz="2200">
                <a:solidFill>
                  <a:srgbClr val="262F3C"/>
                </a:solidFill>
                <a:latin typeface="Avenir Next Medium"/>
                <a:ea typeface="Avenir Next Medium"/>
                <a:cs typeface="Avenir Next Medium"/>
                <a:sym typeface="Avenir Next Medium"/>
              </a:defRPr>
            </a:pPr>
          </a:p>
        </p:txBody>
      </p:sp>
      <p:sp>
        <p:nvSpPr>
          <p:cNvPr id="299" name="Cras justo odio, dapibus ac facilisis in, egestas eget quam. Lorem ipsum dolor sit amet, consectetur adipiscing elit."/>
          <p:cNvSpPr txBox="1"/>
          <p:nvPr>
            <p:ph type="body" sz="quarter" idx="37"/>
          </p:nvPr>
        </p:nvSpPr>
        <p:spPr>
          <a:xfrm>
            <a:off x="15788797" y="10625293"/>
            <a:ext cx="6057902" cy="1848587"/>
          </a:xfrm>
          <a:prstGeom prst="rect">
            <a:avLst/>
          </a:prstGeom>
          <a:noFill/>
          <a:effectLst/>
        </p:spPr>
        <p:txBody>
          <a:bodyPr anchor="t"/>
          <a:lstStyle/>
          <a:p>
            <a:pPr algn="r">
              <a:lnSpc>
                <a:spcPct val="120000"/>
              </a:lnSpc>
              <a:defRPr sz="1800">
                <a:solidFill>
                  <a:srgbClr val="888888"/>
                </a:solidFill>
              </a:defRPr>
            </a:pPr>
          </a:p>
        </p:txBody>
      </p:sp>
      <p:sp>
        <p:nvSpPr>
          <p:cNvPr id="300" name="Nullam quis risus eget urna mollis eu leo. Donec id elit non eget. Cum sociis et dis parturient montes, ridiculus mus."/>
          <p:cNvSpPr txBox="1"/>
          <p:nvPr>
            <p:ph type="body" sz="quarter" idx="38"/>
          </p:nvPr>
        </p:nvSpPr>
        <p:spPr>
          <a:xfrm>
            <a:off x="15788797" y="4320933"/>
            <a:ext cx="6057902" cy="1848587"/>
          </a:xfrm>
          <a:prstGeom prst="rect">
            <a:avLst/>
          </a:prstGeom>
          <a:noFill/>
          <a:effectLst/>
        </p:spPr>
        <p:txBody>
          <a:bodyPr anchor="t"/>
          <a:lstStyle/>
          <a:p>
            <a:pPr algn="r">
              <a:lnSpc>
                <a:spcPct val="120000"/>
              </a:lnSpc>
              <a:defRPr sz="1800">
                <a:solidFill>
                  <a:srgbClr val="888888"/>
                </a:solidFill>
              </a:defRPr>
            </a:pPr>
          </a:p>
        </p:txBody>
      </p:sp>
      <p:sp>
        <p:nvSpPr>
          <p:cNvPr id="301" name="Nivel de texto 1…"/>
          <p:cNvSpPr txBox="1"/>
          <p:nvPr>
            <p:ph type="body" sz="quarter" idx="39"/>
          </p:nvPr>
        </p:nvSpPr>
        <p:spPr>
          <a:xfrm>
            <a:off x="2540331" y="4320933"/>
            <a:ext cx="6054873" cy="1848587"/>
          </a:xfrm>
          <a:prstGeom prst="rect">
            <a:avLst/>
          </a:prstGeom>
          <a:noFill/>
          <a:effectLst/>
        </p:spPr>
        <p:txBody>
          <a:bodyPr/>
          <a:lstStyle/>
          <a:p>
            <a:pPr>
              <a:lnSpc>
                <a:spcPct val="120000"/>
              </a:lnSpc>
              <a:defRPr sz="1800">
                <a:solidFill>
                  <a:srgbClr val="888888"/>
                </a:solidFill>
              </a:defRPr>
            </a:pPr>
          </a:p>
        </p:txBody>
      </p:sp>
      <p:sp>
        <p:nvSpPr>
          <p:cNvPr id="302"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12">
    <p:spTree>
      <p:nvGrpSpPr>
        <p:cNvPr id="1" name=""/>
        <p:cNvGrpSpPr/>
        <p:nvPr/>
      </p:nvGrpSpPr>
      <p:grpSpPr>
        <a:xfrm>
          <a:off x="0" y="0"/>
          <a:ext cx="0" cy="0"/>
          <a:chOff x="0" y="0"/>
          <a:chExt cx="0" cy="0"/>
        </a:xfrm>
      </p:grpSpPr>
      <p:sp>
        <p:nvSpPr>
          <p:cNvPr id="309" name="Texto del título"/>
          <p:cNvSpPr txBox="1"/>
          <p:nvPr>
            <p:ph type="title"/>
          </p:nvPr>
        </p:nvSpPr>
        <p:spPr>
          <a:xfrm>
            <a:off x="2554447" y="1322640"/>
            <a:ext cx="19275106" cy="898342"/>
          </a:xfrm>
          <a:prstGeom prst="rect">
            <a:avLst/>
          </a:prstGeom>
        </p:spPr>
        <p:txBody>
          <a:bodyPr anchor="ctr"/>
          <a:lstStyle>
            <a:lvl1pPr algn="ctr">
              <a:defRPr b="0" sz="5000">
                <a:solidFill>
                  <a:srgbClr val="262F3C"/>
                </a:solidFill>
              </a:defRPr>
            </a:lvl1pPr>
          </a:lstStyle>
          <a:p>
            <a:pPr/>
            <a:r>
              <a:t>Texto del título</a:t>
            </a:r>
          </a:p>
        </p:txBody>
      </p:sp>
      <p:sp>
        <p:nvSpPr>
          <p:cNvPr id="310" name="Nivel de texto 1…"/>
          <p:cNvSpPr txBox="1"/>
          <p:nvPr>
            <p:ph type="body" sz="quarter" idx="1"/>
          </p:nvPr>
        </p:nvSpPr>
        <p:spPr>
          <a:xfrm>
            <a:off x="3858374" y="8607017"/>
            <a:ext cx="8137483" cy="3890403"/>
          </a:xfrm>
          <a:prstGeom prst="rect">
            <a:avLst/>
          </a:prstGeom>
          <a:solidFill>
            <a:srgbClr val="FFFFFF"/>
          </a:solidFill>
          <a:effectLst>
            <a:outerShdw sx="100000" sy="100000" kx="0" ky="0" algn="b" rotWithShape="0" blurRad="381000" dist="0" dir="5400000">
              <a:srgbClr val="000000">
                <a:alpha val="7575"/>
              </a:srgbClr>
            </a:outerShdw>
          </a:effectLst>
        </p:spPr>
        <p:txBody>
          <a:bodyPr/>
          <a:lstStyle/>
          <a:p>
            <a:pPr/>
            <a:r>
              <a:t>Nivel de texto 1</a:t>
            </a:r>
          </a:p>
          <a:p>
            <a:pPr lvl="1"/>
            <a:r>
              <a:t>Nivel de texto 2</a:t>
            </a:r>
          </a:p>
          <a:p>
            <a:pPr lvl="2"/>
            <a:r>
              <a:t>Nivel de texto 3</a:t>
            </a:r>
          </a:p>
          <a:p>
            <a:pPr lvl="3"/>
            <a:r>
              <a:t>Nivel de texto 4</a:t>
            </a:r>
          </a:p>
          <a:p>
            <a:pPr lvl="4"/>
            <a:r>
              <a:t>Nivel de texto 5</a:t>
            </a:r>
          </a:p>
        </p:txBody>
      </p:sp>
      <p:sp>
        <p:nvSpPr>
          <p:cNvPr id="311" name="Figura"/>
          <p:cNvSpPr/>
          <p:nvPr>
            <p:ph type="body" sz="quarter" idx="21"/>
          </p:nvPr>
        </p:nvSpPr>
        <p:spPr>
          <a:xfrm>
            <a:off x="3848808" y="4430990"/>
            <a:ext cx="8146781" cy="3890403"/>
          </a:xfrm>
          <a:prstGeom prst="rect">
            <a:avLst/>
          </a:prstGeom>
          <a:solidFill>
            <a:srgbClr val="FFFFFF"/>
          </a:solidFill>
          <a:effectLst>
            <a:outerShdw sx="100000" sy="100000" kx="0" ky="0" algn="b" rotWithShape="0" blurRad="381000" dist="0" dir="5400000">
              <a:srgbClr val="000000">
                <a:alpha val="7575"/>
              </a:srgbClr>
            </a:outerShdw>
          </a:effectLst>
        </p:spPr>
        <p:txBody>
          <a:bodyPr/>
          <a:lstStyle/>
          <a:p>
            <a:pPr/>
          </a:p>
        </p:txBody>
      </p:sp>
      <p:sp>
        <p:nvSpPr>
          <p:cNvPr id="312" name="Figura"/>
          <p:cNvSpPr/>
          <p:nvPr>
            <p:ph type="body" sz="quarter" idx="22"/>
          </p:nvPr>
        </p:nvSpPr>
        <p:spPr>
          <a:xfrm>
            <a:off x="12337684" y="4430990"/>
            <a:ext cx="8143030" cy="3890403"/>
          </a:xfrm>
          <a:prstGeom prst="rect">
            <a:avLst/>
          </a:prstGeom>
          <a:solidFill>
            <a:srgbClr val="FFFFFF"/>
          </a:solidFill>
          <a:effectLst>
            <a:outerShdw sx="100000" sy="100000" kx="0" ky="0" algn="b" rotWithShape="0" blurRad="381000" dist="0" dir="5400000">
              <a:srgbClr val="000000">
                <a:alpha val="7575"/>
              </a:srgbClr>
            </a:outerShdw>
          </a:effectLst>
        </p:spPr>
        <p:txBody>
          <a:bodyPr/>
          <a:lstStyle/>
          <a:p>
            <a:pPr/>
          </a:p>
        </p:txBody>
      </p:sp>
      <p:sp>
        <p:nvSpPr>
          <p:cNvPr id="313" name="Figura"/>
          <p:cNvSpPr/>
          <p:nvPr>
            <p:ph type="body" sz="quarter" idx="23"/>
          </p:nvPr>
        </p:nvSpPr>
        <p:spPr>
          <a:xfrm>
            <a:off x="12310446" y="8607017"/>
            <a:ext cx="8167666" cy="3890403"/>
          </a:xfrm>
          <a:prstGeom prst="rect">
            <a:avLst/>
          </a:prstGeom>
          <a:solidFill>
            <a:srgbClr val="FFFFFF"/>
          </a:solidFill>
          <a:effectLst>
            <a:outerShdw sx="100000" sy="100000" kx="0" ky="0" algn="b" rotWithShape="0" blurRad="381000" dist="0" dir="5400000">
              <a:srgbClr val="000000">
                <a:alpha val="7575"/>
              </a:srgbClr>
            </a:outerShdw>
          </a:effectLst>
        </p:spPr>
        <p:txBody>
          <a:bodyPr/>
          <a:lstStyle/>
          <a:p>
            <a:pPr/>
          </a:p>
        </p:txBody>
      </p:sp>
      <p:sp>
        <p:nvSpPr>
          <p:cNvPr id="314" name="Current"/>
          <p:cNvSpPr txBox="1"/>
          <p:nvPr>
            <p:ph type="body" sz="quarter" idx="24"/>
          </p:nvPr>
        </p:nvSpPr>
        <p:spPr>
          <a:xfrm>
            <a:off x="4103153" y="3985466"/>
            <a:ext cx="7943809" cy="453672"/>
          </a:xfrm>
          <a:prstGeom prst="rect">
            <a:avLst/>
          </a:prstGeom>
          <a:noFill/>
          <a:effectLst/>
        </p:spPr>
        <p:txBody>
          <a:bodyPr/>
          <a:lstStyle/>
          <a:p>
            <a:pPr algn="ctr">
              <a:lnSpc>
                <a:spcPct val="80000"/>
              </a:lnSpc>
              <a:defRPr cap="all" sz="1600">
                <a:solidFill>
                  <a:srgbClr val="262F3C"/>
                </a:solidFill>
                <a:latin typeface="Avenir Next Medium"/>
                <a:ea typeface="Avenir Next Medium"/>
                <a:cs typeface="Avenir Next Medium"/>
                <a:sym typeface="Avenir Next Medium"/>
              </a:defRPr>
            </a:pPr>
          </a:p>
        </p:txBody>
      </p:sp>
      <p:sp>
        <p:nvSpPr>
          <p:cNvPr id="315" name="new"/>
          <p:cNvSpPr txBox="1"/>
          <p:nvPr>
            <p:ph type="body" sz="quarter" idx="25"/>
          </p:nvPr>
        </p:nvSpPr>
        <p:spPr>
          <a:xfrm>
            <a:off x="12335643" y="3985466"/>
            <a:ext cx="7876111" cy="453672"/>
          </a:xfrm>
          <a:prstGeom prst="rect">
            <a:avLst/>
          </a:prstGeom>
          <a:noFill/>
          <a:effectLst/>
        </p:spPr>
        <p:txBody>
          <a:bodyPr/>
          <a:lstStyle/>
          <a:p>
            <a:pPr algn="ctr">
              <a:lnSpc>
                <a:spcPct val="80000"/>
              </a:lnSpc>
              <a:defRPr cap="all" sz="1600">
                <a:solidFill>
                  <a:srgbClr val="262F3C"/>
                </a:solidFill>
                <a:latin typeface="Avenir Next Medium"/>
                <a:ea typeface="Avenir Next Medium"/>
                <a:cs typeface="Avenir Next Medium"/>
                <a:sym typeface="Avenir Next Medium"/>
              </a:defRPr>
            </a:pPr>
          </a:p>
        </p:txBody>
      </p:sp>
      <p:sp>
        <p:nvSpPr>
          <p:cNvPr id="316" name="Current"/>
          <p:cNvSpPr txBox="1"/>
          <p:nvPr>
            <p:ph type="body" sz="quarter" idx="26"/>
          </p:nvPr>
        </p:nvSpPr>
        <p:spPr>
          <a:xfrm rot="16200000">
            <a:off x="1615195" y="10427479"/>
            <a:ext cx="3890404" cy="453672"/>
          </a:xfrm>
          <a:prstGeom prst="rect">
            <a:avLst/>
          </a:prstGeom>
          <a:noFill/>
          <a:effectLst/>
        </p:spPr>
        <p:txBody>
          <a:bodyPr/>
          <a:lstStyle/>
          <a:p>
            <a:pPr algn="ctr">
              <a:lnSpc>
                <a:spcPct val="80000"/>
              </a:lnSpc>
              <a:defRPr cap="all" sz="1600">
                <a:solidFill>
                  <a:srgbClr val="262F3C"/>
                </a:solidFill>
                <a:latin typeface="Avenir Next Medium"/>
                <a:ea typeface="Avenir Next Medium"/>
                <a:cs typeface="Avenir Next Medium"/>
                <a:sym typeface="Avenir Next Medium"/>
              </a:defRPr>
            </a:pPr>
          </a:p>
        </p:txBody>
      </p:sp>
      <p:sp>
        <p:nvSpPr>
          <p:cNvPr id="317" name="NEW"/>
          <p:cNvSpPr txBox="1"/>
          <p:nvPr>
            <p:ph type="body" sz="quarter" idx="27"/>
          </p:nvPr>
        </p:nvSpPr>
        <p:spPr>
          <a:xfrm rot="16200000">
            <a:off x="1615195" y="6149356"/>
            <a:ext cx="3890404" cy="453672"/>
          </a:xfrm>
          <a:prstGeom prst="rect">
            <a:avLst/>
          </a:prstGeom>
          <a:noFill/>
          <a:effectLst/>
        </p:spPr>
        <p:txBody>
          <a:bodyPr/>
          <a:lstStyle/>
          <a:p>
            <a:pPr algn="ctr">
              <a:lnSpc>
                <a:spcPct val="80000"/>
              </a:lnSpc>
              <a:defRPr cap="all" sz="1600">
                <a:solidFill>
                  <a:srgbClr val="262F3C"/>
                </a:solidFill>
                <a:latin typeface="Avenir Next Medium"/>
                <a:ea typeface="Avenir Next Medium"/>
                <a:cs typeface="Avenir Next Medium"/>
                <a:sym typeface="Avenir Next Medium"/>
              </a:defRPr>
            </a:pPr>
          </a:p>
        </p:txBody>
      </p:sp>
      <p:sp>
        <p:nvSpPr>
          <p:cNvPr id="318" name="Markets"/>
          <p:cNvSpPr txBox="1"/>
          <p:nvPr>
            <p:ph type="body" sz="quarter" idx="28"/>
          </p:nvPr>
        </p:nvSpPr>
        <p:spPr>
          <a:xfrm rot="16200000">
            <a:off x="-1334630" y="8237369"/>
            <a:ext cx="8270622" cy="453672"/>
          </a:xfrm>
          <a:prstGeom prst="rect">
            <a:avLst/>
          </a:prstGeom>
          <a:noFill/>
          <a:effectLst/>
        </p:spPr>
        <p:txBody>
          <a:bodyPr/>
          <a:lstStyle/>
          <a:p>
            <a:pPr algn="ctr">
              <a:lnSpc>
                <a:spcPct val="80000"/>
              </a:lnSpc>
              <a:defRPr cap="all" sz="1600">
                <a:solidFill>
                  <a:srgbClr val="262F3C"/>
                </a:solidFill>
                <a:latin typeface="Avenir Next Medium"/>
                <a:ea typeface="Avenir Next Medium"/>
                <a:cs typeface="Avenir Next Medium"/>
                <a:sym typeface="Avenir Next Medium"/>
              </a:defRPr>
            </a:pPr>
          </a:p>
        </p:txBody>
      </p:sp>
      <p:sp>
        <p:nvSpPr>
          <p:cNvPr id="319" name="products"/>
          <p:cNvSpPr txBox="1"/>
          <p:nvPr>
            <p:ph type="body" sz="quarter" idx="29"/>
          </p:nvPr>
        </p:nvSpPr>
        <p:spPr>
          <a:xfrm>
            <a:off x="3964844" y="3379206"/>
            <a:ext cx="16399834" cy="453672"/>
          </a:xfrm>
          <a:prstGeom prst="rect">
            <a:avLst/>
          </a:prstGeom>
          <a:noFill/>
          <a:effectLst/>
        </p:spPr>
        <p:txBody>
          <a:bodyPr/>
          <a:lstStyle/>
          <a:p>
            <a:pPr algn="ctr">
              <a:lnSpc>
                <a:spcPct val="80000"/>
              </a:lnSpc>
              <a:defRPr cap="all" sz="1600">
                <a:solidFill>
                  <a:srgbClr val="262F3C"/>
                </a:solidFill>
                <a:latin typeface="Avenir Next Medium"/>
                <a:ea typeface="Avenir Next Medium"/>
                <a:cs typeface="Avenir Next Medium"/>
                <a:sym typeface="Avenir Next Medium"/>
              </a:defRPr>
            </a:pPr>
          </a:p>
        </p:txBody>
      </p:sp>
      <p:sp>
        <p:nvSpPr>
          <p:cNvPr id="320" name="Línea"/>
          <p:cNvSpPr/>
          <p:nvPr>
            <p:ph type="body" sz="quarter" idx="30"/>
          </p:nvPr>
        </p:nvSpPr>
        <p:spPr>
          <a:xfrm>
            <a:off x="3886625" y="3838195"/>
            <a:ext cx="16610749" cy="307173"/>
          </a:xfrm>
          <a:prstGeom prst="rect">
            <a:avLst/>
          </a:prstGeom>
          <a:noFill/>
          <a:ln>
            <a:solidFill>
              <a:srgbClr val="DCDEE0"/>
            </a:solidFill>
          </a:ln>
          <a:effectLst>
            <a:outerShdw sx="100000" sy="100000" kx="0" ky="0" algn="b" rotWithShape="0" blurRad="0" dist="12700" dir="5400000">
              <a:srgbClr val="FFFFFF">
                <a:alpha val="50000"/>
              </a:srgbClr>
            </a:outerShdw>
          </a:effectLst>
        </p:spPr>
        <p:txBody>
          <a:bodyPr lIns="71436" tIns="71436" rIns="71436" bIns="71436"/>
          <a:lstStyle/>
          <a:p>
            <a:pPr/>
          </a:p>
        </p:txBody>
      </p:sp>
      <p:sp>
        <p:nvSpPr>
          <p:cNvPr id="321" name="Línea"/>
          <p:cNvSpPr/>
          <p:nvPr>
            <p:ph type="body" sz="quarter" idx="31"/>
          </p:nvPr>
        </p:nvSpPr>
        <p:spPr>
          <a:xfrm rot="16200000">
            <a:off x="-652590" y="8310619"/>
            <a:ext cx="7705971" cy="307172"/>
          </a:xfrm>
          <a:prstGeom prst="rect">
            <a:avLst/>
          </a:prstGeom>
          <a:noFill/>
          <a:ln>
            <a:solidFill>
              <a:srgbClr val="DCDEE0"/>
            </a:solidFill>
          </a:ln>
          <a:effectLst>
            <a:outerShdw sx="100000" sy="100000" kx="0" ky="0" algn="b" rotWithShape="0" blurRad="0" dist="12700" dir="5400000">
              <a:srgbClr val="FFFFFF">
                <a:alpha val="50000"/>
              </a:srgbClr>
            </a:outerShdw>
          </a:effectLst>
        </p:spPr>
        <p:txBody>
          <a:bodyPr lIns="71436" tIns="71436" rIns="71436" bIns="71436"/>
          <a:lstStyle/>
          <a:p>
            <a:pPr/>
          </a:p>
        </p:txBody>
      </p:sp>
      <p:sp>
        <p:nvSpPr>
          <p:cNvPr id="322" name="Market penetration strategy"/>
          <p:cNvSpPr txBox="1"/>
          <p:nvPr>
            <p:ph type="body" sz="quarter" idx="32"/>
          </p:nvPr>
        </p:nvSpPr>
        <p:spPr>
          <a:xfrm>
            <a:off x="4623077" y="4945733"/>
            <a:ext cx="6445513" cy="453670"/>
          </a:xfrm>
          <a:prstGeom prst="rect">
            <a:avLst/>
          </a:prstGeom>
          <a:noFill/>
          <a:effectLst/>
        </p:spPr>
        <p:txBody>
          <a:bodyPr/>
          <a:lstStyle/>
          <a:p>
            <a:pPr>
              <a:lnSpc>
                <a:spcPct val="80000"/>
              </a:lnSpc>
              <a:defRPr cap="all" sz="2200">
                <a:solidFill>
                  <a:srgbClr val="262F3C"/>
                </a:solidFill>
                <a:latin typeface="Avenir Next Medium"/>
                <a:ea typeface="Avenir Next Medium"/>
                <a:cs typeface="Avenir Next Medium"/>
                <a:sym typeface="Avenir Next Medium"/>
              </a:defRPr>
            </a:pPr>
          </a:p>
        </p:txBody>
      </p:sp>
      <p:sp>
        <p:nvSpPr>
          <p:cNvPr id="323" name="Nivel de texto 1…"/>
          <p:cNvSpPr txBox="1"/>
          <p:nvPr>
            <p:ph type="body" sz="quarter" idx="33"/>
          </p:nvPr>
        </p:nvSpPr>
        <p:spPr>
          <a:xfrm>
            <a:off x="4618618" y="5459933"/>
            <a:ext cx="6454432" cy="2557311"/>
          </a:xfrm>
          <a:prstGeom prst="rect">
            <a:avLst/>
          </a:prstGeom>
          <a:noFill/>
          <a:effectLst/>
        </p:spPr>
        <p:txBody>
          <a:bodyPr anchor="t"/>
          <a:lstStyle/>
          <a:p>
            <a:pPr>
              <a:lnSpc>
                <a:spcPct val="120000"/>
              </a:lnSpc>
              <a:defRPr sz="1800">
                <a:solidFill>
                  <a:srgbClr val="888888"/>
                </a:solidFill>
              </a:defRPr>
            </a:pPr>
          </a:p>
        </p:txBody>
      </p:sp>
      <p:sp>
        <p:nvSpPr>
          <p:cNvPr id="324" name="Market development…"/>
          <p:cNvSpPr txBox="1"/>
          <p:nvPr>
            <p:ph type="body" sz="quarter" idx="34"/>
          </p:nvPr>
        </p:nvSpPr>
        <p:spPr>
          <a:xfrm>
            <a:off x="4591377" y="9016462"/>
            <a:ext cx="6481672" cy="739283"/>
          </a:xfrm>
          <a:prstGeom prst="rect">
            <a:avLst/>
          </a:prstGeom>
          <a:noFill/>
          <a:effectLst/>
        </p:spPr>
        <p:txBody>
          <a:bodyPr/>
          <a:lstStyle/>
          <a:p>
            <a:pPr>
              <a:lnSpc>
                <a:spcPct val="80000"/>
              </a:lnSpc>
              <a:defRPr cap="all" sz="2200">
                <a:solidFill>
                  <a:srgbClr val="262F3C"/>
                </a:solidFill>
                <a:latin typeface="Avenir Next Medium"/>
                <a:ea typeface="Avenir Next Medium"/>
                <a:cs typeface="Avenir Next Medium"/>
                <a:sym typeface="Avenir Next Medium"/>
              </a:defRPr>
            </a:pPr>
          </a:p>
        </p:txBody>
      </p:sp>
      <p:sp>
        <p:nvSpPr>
          <p:cNvPr id="325" name="Morbi leo risus, porta ac consectetur ac, vestibulum at eros. Lorem ipsum dolor sit amet, consectetur adipiscing elit."/>
          <p:cNvSpPr txBox="1"/>
          <p:nvPr>
            <p:ph type="body" sz="quarter" idx="35"/>
          </p:nvPr>
        </p:nvSpPr>
        <p:spPr>
          <a:xfrm>
            <a:off x="4591377" y="9829458"/>
            <a:ext cx="6481672" cy="2258516"/>
          </a:xfrm>
          <a:prstGeom prst="rect">
            <a:avLst/>
          </a:prstGeom>
          <a:noFill/>
          <a:effectLst/>
        </p:spPr>
        <p:txBody>
          <a:bodyPr anchor="t"/>
          <a:lstStyle/>
          <a:p>
            <a:pPr>
              <a:lnSpc>
                <a:spcPct val="120000"/>
              </a:lnSpc>
              <a:defRPr sz="1800">
                <a:solidFill>
                  <a:srgbClr val="888888"/>
                </a:solidFill>
              </a:defRPr>
            </a:pPr>
          </a:p>
        </p:txBody>
      </p:sp>
      <p:sp>
        <p:nvSpPr>
          <p:cNvPr id="326" name="Product Development strategy"/>
          <p:cNvSpPr txBox="1"/>
          <p:nvPr>
            <p:ph type="body" sz="quarter" idx="36"/>
          </p:nvPr>
        </p:nvSpPr>
        <p:spPr>
          <a:xfrm>
            <a:off x="13305043" y="4945733"/>
            <a:ext cx="6481672" cy="735751"/>
          </a:xfrm>
          <a:prstGeom prst="rect">
            <a:avLst/>
          </a:prstGeom>
          <a:noFill/>
          <a:effectLst/>
        </p:spPr>
        <p:txBody>
          <a:bodyPr/>
          <a:lstStyle/>
          <a:p>
            <a:pPr algn="r">
              <a:lnSpc>
                <a:spcPct val="80000"/>
              </a:lnSpc>
              <a:defRPr cap="all" sz="2200">
                <a:solidFill>
                  <a:srgbClr val="262F3C"/>
                </a:solidFill>
                <a:latin typeface="Avenir Next Medium"/>
                <a:ea typeface="Avenir Next Medium"/>
                <a:cs typeface="Avenir Next Medium"/>
                <a:sym typeface="Avenir Next Medium"/>
              </a:defRPr>
            </a:pPr>
          </a:p>
        </p:txBody>
      </p:sp>
      <p:sp>
        <p:nvSpPr>
          <p:cNvPr id="327" name="Donec sed odio dui. Maecenas sed diam eget risus varius blandit sit amet non magna. Maecenas faucibus mollis interdum."/>
          <p:cNvSpPr txBox="1"/>
          <p:nvPr>
            <p:ph type="body" sz="quarter" idx="37"/>
          </p:nvPr>
        </p:nvSpPr>
        <p:spPr>
          <a:xfrm>
            <a:off x="13305043" y="5698757"/>
            <a:ext cx="6481672" cy="2318487"/>
          </a:xfrm>
          <a:prstGeom prst="rect">
            <a:avLst/>
          </a:prstGeom>
          <a:noFill/>
          <a:effectLst/>
        </p:spPr>
        <p:txBody>
          <a:bodyPr anchor="t"/>
          <a:lstStyle/>
          <a:p>
            <a:pPr algn="r">
              <a:lnSpc>
                <a:spcPct val="120000"/>
              </a:lnSpc>
              <a:defRPr sz="1800">
                <a:solidFill>
                  <a:srgbClr val="888888"/>
                </a:solidFill>
              </a:defRPr>
            </a:pPr>
          </a:p>
        </p:txBody>
      </p:sp>
      <p:sp>
        <p:nvSpPr>
          <p:cNvPr id="328" name="diversification Strategy"/>
          <p:cNvSpPr txBox="1"/>
          <p:nvPr>
            <p:ph type="body" sz="quarter" idx="38"/>
          </p:nvPr>
        </p:nvSpPr>
        <p:spPr>
          <a:xfrm>
            <a:off x="13285139" y="9016462"/>
            <a:ext cx="6481672" cy="739283"/>
          </a:xfrm>
          <a:prstGeom prst="rect">
            <a:avLst/>
          </a:prstGeom>
          <a:noFill/>
          <a:effectLst/>
        </p:spPr>
        <p:txBody>
          <a:bodyPr/>
          <a:lstStyle/>
          <a:p>
            <a:pPr algn="r">
              <a:lnSpc>
                <a:spcPct val="80000"/>
              </a:lnSpc>
              <a:defRPr cap="all" sz="2200">
                <a:solidFill>
                  <a:srgbClr val="262F3C"/>
                </a:solidFill>
                <a:latin typeface="Avenir Next Medium"/>
                <a:ea typeface="Avenir Next Medium"/>
                <a:cs typeface="Avenir Next Medium"/>
                <a:sym typeface="Avenir Next Medium"/>
              </a:defRPr>
            </a:pPr>
          </a:p>
        </p:txBody>
      </p:sp>
      <p:sp>
        <p:nvSpPr>
          <p:cNvPr id="329" name="Morbi leo risus, porta ac consectetur ac, vestibulum at eros. Lorem ipsum dolor sit amet, consectetur adipiscing elit."/>
          <p:cNvSpPr txBox="1"/>
          <p:nvPr>
            <p:ph type="body" sz="quarter" idx="39"/>
          </p:nvPr>
        </p:nvSpPr>
        <p:spPr>
          <a:xfrm>
            <a:off x="13297628" y="9829458"/>
            <a:ext cx="6481672" cy="2258516"/>
          </a:xfrm>
          <a:prstGeom prst="rect">
            <a:avLst/>
          </a:prstGeom>
          <a:noFill/>
          <a:effectLst/>
        </p:spPr>
        <p:txBody>
          <a:bodyPr anchor="t"/>
          <a:lstStyle/>
          <a:p>
            <a:pPr algn="r">
              <a:lnSpc>
                <a:spcPct val="120000"/>
              </a:lnSpc>
              <a:defRPr sz="1800">
                <a:solidFill>
                  <a:srgbClr val="888888"/>
                </a:solidFill>
              </a:defRPr>
            </a:pPr>
          </a:p>
        </p:txBody>
      </p:sp>
      <p:sp>
        <p:nvSpPr>
          <p:cNvPr id="330" name="Círculo"/>
          <p:cNvSpPr/>
          <p:nvPr>
            <p:ph type="body" sz="quarter" idx="40"/>
          </p:nvPr>
        </p:nvSpPr>
        <p:spPr>
          <a:xfrm>
            <a:off x="10986027" y="7283430"/>
            <a:ext cx="2361549" cy="2361549"/>
          </a:xfrm>
          <a:prstGeom prst="rect">
            <a:avLst/>
          </a:prstGeom>
          <a:effectLst>
            <a:outerShdw sx="100000" sy="100000" kx="0" ky="0" algn="b" rotWithShape="0" blurRad="381000" dist="0" dir="5400000">
              <a:srgbClr val="000000">
                <a:alpha val="8128"/>
              </a:srgbClr>
            </a:outerShdw>
          </a:effectLst>
        </p:spPr>
        <p:txBody>
          <a:bodyPr/>
          <a:lstStyle/>
          <a:p>
            <a:pPr/>
          </a:p>
        </p:txBody>
      </p:sp>
      <p:sp>
        <p:nvSpPr>
          <p:cNvPr id="331" name="4 growth strategies"/>
          <p:cNvSpPr txBox="1"/>
          <p:nvPr>
            <p:ph type="body" sz="quarter" idx="41"/>
          </p:nvPr>
        </p:nvSpPr>
        <p:spPr>
          <a:xfrm>
            <a:off x="10808196" y="7778954"/>
            <a:ext cx="2717215" cy="1370500"/>
          </a:xfrm>
          <a:prstGeom prst="rect">
            <a:avLst/>
          </a:prstGeom>
          <a:noFill/>
          <a:effectLst/>
        </p:spPr>
        <p:txBody>
          <a:bodyPr/>
          <a:lstStyle/>
          <a:p>
            <a:pPr algn="ctr">
              <a:lnSpc>
                <a:spcPct val="80000"/>
              </a:lnSpc>
              <a:defRPr cap="all" sz="2200">
                <a:latin typeface="Avenir Next Medium"/>
                <a:ea typeface="Avenir Next Medium"/>
                <a:cs typeface="Avenir Next Medium"/>
                <a:sym typeface="Avenir Next Medium"/>
              </a:defRPr>
            </a:pPr>
          </a:p>
        </p:txBody>
      </p:sp>
      <p:sp>
        <p:nvSpPr>
          <p:cNvPr id="332"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13">
    <p:spTree>
      <p:nvGrpSpPr>
        <p:cNvPr id="1" name=""/>
        <p:cNvGrpSpPr/>
        <p:nvPr/>
      </p:nvGrpSpPr>
      <p:grpSpPr>
        <a:xfrm>
          <a:off x="0" y="0"/>
          <a:ext cx="0" cy="0"/>
          <a:chOff x="0" y="0"/>
          <a:chExt cx="0" cy="0"/>
        </a:xfrm>
      </p:grpSpPr>
      <p:sp>
        <p:nvSpPr>
          <p:cNvPr id="339" name="Texto del título"/>
          <p:cNvSpPr txBox="1"/>
          <p:nvPr>
            <p:ph type="title"/>
          </p:nvPr>
        </p:nvSpPr>
        <p:spPr>
          <a:xfrm>
            <a:off x="2522713" y="1322640"/>
            <a:ext cx="19338575" cy="898342"/>
          </a:xfrm>
          <a:prstGeom prst="rect">
            <a:avLst/>
          </a:prstGeom>
        </p:spPr>
        <p:txBody>
          <a:bodyPr anchor="ctr"/>
          <a:lstStyle>
            <a:lvl1pPr algn="ctr">
              <a:defRPr b="0" sz="5000">
                <a:solidFill>
                  <a:srgbClr val="262F3C"/>
                </a:solidFill>
              </a:defRPr>
            </a:lvl1pPr>
          </a:lstStyle>
          <a:p>
            <a:pPr/>
            <a:r>
              <a:t>Texto del título</a:t>
            </a:r>
          </a:p>
        </p:txBody>
      </p:sp>
      <p:sp>
        <p:nvSpPr>
          <p:cNvPr id="340" name="Nivel de texto 1…"/>
          <p:cNvSpPr txBox="1"/>
          <p:nvPr>
            <p:ph type="body" sz="quarter" idx="1"/>
          </p:nvPr>
        </p:nvSpPr>
        <p:spPr>
          <a:xfrm>
            <a:off x="10881506" y="3462902"/>
            <a:ext cx="2877315" cy="1017373"/>
          </a:xfrm>
          <a:prstGeom prst="rect">
            <a:avLst/>
          </a:prstGeom>
          <a:effectLst>
            <a:outerShdw sx="100000" sy="100000" kx="0" ky="0" algn="b" rotWithShape="0" blurRad="381000" dist="0" dir="5400000">
              <a:srgbClr val="000000">
                <a:alpha val="8128"/>
              </a:srgbClr>
            </a:outerShdw>
          </a:effectLst>
        </p:spPr>
        <p:txBody>
          <a:bodyPr/>
          <a:lstStyle/>
          <a:p>
            <a:pPr/>
            <a:r>
              <a:t>Nivel de texto 1</a:t>
            </a:r>
          </a:p>
          <a:p>
            <a:pPr lvl="1"/>
            <a:r>
              <a:t>Nivel de texto 2</a:t>
            </a:r>
          </a:p>
          <a:p>
            <a:pPr lvl="2"/>
            <a:r>
              <a:t>Nivel de texto 3</a:t>
            </a:r>
          </a:p>
          <a:p>
            <a:pPr lvl="3"/>
            <a:r>
              <a:t>Nivel de texto 4</a:t>
            </a:r>
          </a:p>
          <a:p>
            <a:pPr lvl="4"/>
            <a:r>
              <a:t>Nivel de texto 5</a:t>
            </a:r>
          </a:p>
        </p:txBody>
      </p:sp>
      <p:sp>
        <p:nvSpPr>
          <p:cNvPr id="341" name="Rectángulo redondeado"/>
          <p:cNvSpPr/>
          <p:nvPr>
            <p:ph type="body" sz="quarter" idx="21"/>
          </p:nvPr>
        </p:nvSpPr>
        <p:spPr>
          <a:xfrm>
            <a:off x="9132141" y="5506668"/>
            <a:ext cx="2768449" cy="910538"/>
          </a:xfrm>
          <a:prstGeom prst="rect">
            <a:avLst/>
          </a:prstGeom>
          <a:solidFill>
            <a:srgbClr val="FFFFFF"/>
          </a:solidFill>
          <a:effectLst>
            <a:outerShdw sx="100000" sy="100000" kx="0" ky="0" algn="b" rotWithShape="0" blurRad="381000" dist="0" dir="5400000">
              <a:srgbClr val="000000">
                <a:alpha val="7575"/>
              </a:srgbClr>
            </a:outerShdw>
          </a:effectLst>
        </p:spPr>
        <p:txBody>
          <a:bodyPr/>
          <a:lstStyle/>
          <a:p>
            <a:pPr/>
          </a:p>
        </p:txBody>
      </p:sp>
      <p:sp>
        <p:nvSpPr>
          <p:cNvPr id="342" name="Rectángulo redondeado"/>
          <p:cNvSpPr/>
          <p:nvPr>
            <p:ph type="body" sz="quarter" idx="22"/>
          </p:nvPr>
        </p:nvSpPr>
        <p:spPr>
          <a:xfrm>
            <a:off x="12351977" y="5505653"/>
            <a:ext cx="2768449" cy="910538"/>
          </a:xfrm>
          <a:prstGeom prst="rect">
            <a:avLst/>
          </a:prstGeom>
          <a:solidFill>
            <a:srgbClr val="FFFFFF"/>
          </a:solidFill>
          <a:effectLst>
            <a:outerShdw sx="100000" sy="100000" kx="0" ky="0" algn="b" rotWithShape="0" blurRad="381000" dist="0" dir="5400000">
              <a:srgbClr val="000000">
                <a:alpha val="7575"/>
              </a:srgbClr>
            </a:outerShdw>
          </a:effectLst>
        </p:spPr>
        <p:txBody>
          <a:bodyPr/>
          <a:lstStyle/>
          <a:p>
            <a:pPr/>
          </a:p>
        </p:txBody>
      </p:sp>
      <p:sp>
        <p:nvSpPr>
          <p:cNvPr id="343" name="Rectángulo redondeado"/>
          <p:cNvSpPr/>
          <p:nvPr>
            <p:ph type="body" sz="quarter" idx="23"/>
          </p:nvPr>
        </p:nvSpPr>
        <p:spPr>
          <a:xfrm>
            <a:off x="5912308" y="7496003"/>
            <a:ext cx="2768444" cy="908503"/>
          </a:xfrm>
          <a:prstGeom prst="rect">
            <a:avLst/>
          </a:prstGeom>
          <a:effectLst>
            <a:outerShdw sx="100000" sy="100000" kx="0" ky="0" algn="b" rotWithShape="0" blurRad="381000" dist="0" dir="5400000">
              <a:srgbClr val="000000">
                <a:alpha val="8128"/>
              </a:srgbClr>
            </a:outerShdw>
          </a:effectLst>
        </p:spPr>
        <p:txBody>
          <a:bodyPr/>
          <a:lstStyle/>
          <a:p>
            <a:pPr/>
          </a:p>
        </p:txBody>
      </p:sp>
      <p:sp>
        <p:nvSpPr>
          <p:cNvPr id="344" name="Rectángulo redondeado"/>
          <p:cNvSpPr/>
          <p:nvPr>
            <p:ph type="body" sz="quarter" idx="24"/>
          </p:nvPr>
        </p:nvSpPr>
        <p:spPr>
          <a:xfrm>
            <a:off x="9132144" y="7496003"/>
            <a:ext cx="2768444" cy="908503"/>
          </a:xfrm>
          <a:prstGeom prst="rect">
            <a:avLst/>
          </a:prstGeom>
          <a:effectLst>
            <a:outerShdw sx="100000" sy="100000" kx="0" ky="0" algn="b" rotWithShape="0" blurRad="381000" dist="0" dir="5400000">
              <a:srgbClr val="000000">
                <a:alpha val="8128"/>
              </a:srgbClr>
            </a:outerShdw>
          </a:effectLst>
        </p:spPr>
        <p:txBody>
          <a:bodyPr/>
          <a:lstStyle/>
          <a:p>
            <a:pPr/>
          </a:p>
        </p:txBody>
      </p:sp>
      <p:sp>
        <p:nvSpPr>
          <p:cNvPr id="345" name="Rectángulo redondeado"/>
          <p:cNvSpPr/>
          <p:nvPr>
            <p:ph type="body" sz="quarter" idx="25"/>
          </p:nvPr>
        </p:nvSpPr>
        <p:spPr>
          <a:xfrm>
            <a:off x="12351977" y="7466133"/>
            <a:ext cx="2768449" cy="915988"/>
          </a:xfrm>
          <a:prstGeom prst="rect">
            <a:avLst/>
          </a:prstGeom>
          <a:effectLst>
            <a:outerShdw sx="100000" sy="100000" kx="0" ky="0" algn="b" rotWithShape="0" blurRad="381000" dist="0" dir="5400000">
              <a:srgbClr val="000000">
                <a:alpha val="8128"/>
              </a:srgbClr>
            </a:outerShdw>
          </a:effectLst>
        </p:spPr>
        <p:txBody>
          <a:bodyPr/>
          <a:lstStyle/>
          <a:p>
            <a:pPr/>
          </a:p>
        </p:txBody>
      </p:sp>
      <p:sp>
        <p:nvSpPr>
          <p:cNvPr id="346" name="Rectángulo redondeado"/>
          <p:cNvSpPr/>
          <p:nvPr>
            <p:ph type="body" sz="quarter" idx="26"/>
          </p:nvPr>
        </p:nvSpPr>
        <p:spPr>
          <a:xfrm>
            <a:off x="15571813" y="7496003"/>
            <a:ext cx="2768445" cy="908503"/>
          </a:xfrm>
          <a:prstGeom prst="rect">
            <a:avLst/>
          </a:prstGeom>
          <a:effectLst>
            <a:outerShdw sx="100000" sy="100000" kx="0" ky="0" algn="b" rotWithShape="0" blurRad="381000" dist="0" dir="5400000">
              <a:srgbClr val="000000">
                <a:alpha val="8128"/>
              </a:srgbClr>
            </a:outerShdw>
          </a:effectLst>
        </p:spPr>
        <p:txBody>
          <a:bodyPr/>
          <a:lstStyle/>
          <a:p>
            <a:pPr/>
          </a:p>
        </p:txBody>
      </p:sp>
      <p:sp>
        <p:nvSpPr>
          <p:cNvPr id="347" name="Rectángulo redondeado"/>
          <p:cNvSpPr/>
          <p:nvPr>
            <p:ph type="body" sz="quarter" idx="27"/>
          </p:nvPr>
        </p:nvSpPr>
        <p:spPr>
          <a:xfrm>
            <a:off x="7685533" y="9484955"/>
            <a:ext cx="2768448" cy="927127"/>
          </a:xfrm>
          <a:prstGeom prst="rect">
            <a:avLst/>
          </a:prstGeom>
          <a:solidFill>
            <a:srgbClr val="FFFFFF"/>
          </a:solidFill>
          <a:effectLst>
            <a:outerShdw sx="100000" sy="100000" kx="0" ky="0" algn="b" rotWithShape="0" blurRad="381000" dist="0" dir="5400000">
              <a:srgbClr val="000000">
                <a:alpha val="7575"/>
              </a:srgbClr>
            </a:outerShdw>
          </a:effectLst>
        </p:spPr>
        <p:txBody>
          <a:bodyPr/>
          <a:lstStyle/>
          <a:p>
            <a:pPr/>
          </a:p>
        </p:txBody>
      </p:sp>
      <p:sp>
        <p:nvSpPr>
          <p:cNvPr id="348" name="Rectángulo redondeado"/>
          <p:cNvSpPr/>
          <p:nvPr>
            <p:ph type="body" sz="quarter" idx="28"/>
          </p:nvPr>
        </p:nvSpPr>
        <p:spPr>
          <a:xfrm>
            <a:off x="4399405" y="9485334"/>
            <a:ext cx="2768451" cy="926368"/>
          </a:xfrm>
          <a:prstGeom prst="rect">
            <a:avLst/>
          </a:prstGeom>
          <a:solidFill>
            <a:srgbClr val="FFFFFF"/>
          </a:solidFill>
          <a:effectLst>
            <a:outerShdw sx="100000" sy="100000" kx="0" ky="0" algn="b" rotWithShape="0" blurRad="381000" dist="0" dir="5400000">
              <a:srgbClr val="000000">
                <a:alpha val="7575"/>
              </a:srgbClr>
            </a:outerShdw>
          </a:effectLst>
        </p:spPr>
        <p:txBody>
          <a:bodyPr/>
          <a:lstStyle/>
          <a:p>
            <a:pPr/>
          </a:p>
        </p:txBody>
      </p:sp>
      <p:sp>
        <p:nvSpPr>
          <p:cNvPr id="349" name="Rectángulo redondeado"/>
          <p:cNvSpPr/>
          <p:nvPr>
            <p:ph type="body" sz="quarter" idx="29"/>
          </p:nvPr>
        </p:nvSpPr>
        <p:spPr>
          <a:xfrm>
            <a:off x="14257783" y="9502350"/>
            <a:ext cx="2768446" cy="912018"/>
          </a:xfrm>
          <a:prstGeom prst="rect">
            <a:avLst/>
          </a:prstGeom>
          <a:solidFill>
            <a:srgbClr val="FFFFFF"/>
          </a:solidFill>
          <a:effectLst>
            <a:outerShdw sx="100000" sy="100000" kx="0" ky="0" algn="b" rotWithShape="0" blurRad="381000" dist="0" dir="5400000">
              <a:srgbClr val="000000">
                <a:alpha val="7575"/>
              </a:srgbClr>
            </a:outerShdw>
          </a:effectLst>
        </p:spPr>
        <p:txBody>
          <a:bodyPr/>
          <a:lstStyle/>
          <a:p>
            <a:pPr/>
          </a:p>
        </p:txBody>
      </p:sp>
      <p:sp>
        <p:nvSpPr>
          <p:cNvPr id="350" name="Rectángulo redondeado"/>
          <p:cNvSpPr/>
          <p:nvPr>
            <p:ph type="body" sz="quarter" idx="30"/>
          </p:nvPr>
        </p:nvSpPr>
        <p:spPr>
          <a:xfrm>
            <a:off x="10971657" y="9495175"/>
            <a:ext cx="2768450" cy="926368"/>
          </a:xfrm>
          <a:prstGeom prst="rect">
            <a:avLst/>
          </a:prstGeom>
          <a:solidFill>
            <a:srgbClr val="FFFFFF"/>
          </a:solidFill>
          <a:effectLst>
            <a:outerShdw sx="100000" sy="100000" kx="0" ky="0" algn="b" rotWithShape="0" blurRad="381000" dist="0" dir="5400000">
              <a:srgbClr val="000000">
                <a:alpha val="7575"/>
              </a:srgbClr>
            </a:outerShdw>
          </a:effectLst>
        </p:spPr>
        <p:txBody>
          <a:bodyPr/>
          <a:lstStyle/>
          <a:p>
            <a:pPr/>
          </a:p>
        </p:txBody>
      </p:sp>
      <p:sp>
        <p:nvSpPr>
          <p:cNvPr id="351" name="Rectángulo redondeado"/>
          <p:cNvSpPr/>
          <p:nvPr>
            <p:ph type="body" sz="quarter" idx="31"/>
          </p:nvPr>
        </p:nvSpPr>
        <p:spPr>
          <a:xfrm>
            <a:off x="7685533" y="11562794"/>
            <a:ext cx="2768446" cy="914491"/>
          </a:xfrm>
          <a:prstGeom prst="rect">
            <a:avLst/>
          </a:prstGeom>
          <a:effectLst>
            <a:outerShdw sx="100000" sy="100000" kx="0" ky="0" algn="b" rotWithShape="0" blurRad="381000" dist="0" dir="5400000">
              <a:srgbClr val="000000">
                <a:alpha val="8128"/>
              </a:srgbClr>
            </a:outerShdw>
          </a:effectLst>
        </p:spPr>
        <p:txBody>
          <a:bodyPr/>
          <a:lstStyle/>
          <a:p>
            <a:pPr/>
          </a:p>
        </p:txBody>
      </p:sp>
      <p:sp>
        <p:nvSpPr>
          <p:cNvPr id="352" name="Rectángulo redondeado"/>
          <p:cNvSpPr/>
          <p:nvPr>
            <p:ph type="body" sz="quarter" idx="32"/>
          </p:nvPr>
        </p:nvSpPr>
        <p:spPr>
          <a:xfrm>
            <a:off x="4399408" y="11562794"/>
            <a:ext cx="2768446" cy="914491"/>
          </a:xfrm>
          <a:prstGeom prst="rect">
            <a:avLst/>
          </a:prstGeom>
          <a:effectLst>
            <a:outerShdw sx="100000" sy="100000" kx="0" ky="0" algn="b" rotWithShape="0" blurRad="381000" dist="0" dir="5400000">
              <a:srgbClr val="000000">
                <a:alpha val="8128"/>
              </a:srgbClr>
            </a:outerShdw>
          </a:effectLst>
        </p:spPr>
        <p:txBody>
          <a:bodyPr/>
          <a:lstStyle/>
          <a:p>
            <a:pPr/>
          </a:p>
        </p:txBody>
      </p:sp>
      <p:sp>
        <p:nvSpPr>
          <p:cNvPr id="353" name="Rectángulo redondeado"/>
          <p:cNvSpPr/>
          <p:nvPr>
            <p:ph type="body" sz="quarter" idx="33"/>
          </p:nvPr>
        </p:nvSpPr>
        <p:spPr>
          <a:xfrm>
            <a:off x="14257783" y="11572634"/>
            <a:ext cx="2768446" cy="914490"/>
          </a:xfrm>
          <a:prstGeom prst="rect">
            <a:avLst/>
          </a:prstGeom>
          <a:effectLst>
            <a:outerShdw sx="100000" sy="100000" kx="0" ky="0" algn="b" rotWithShape="0" blurRad="381000" dist="0" dir="5400000">
              <a:srgbClr val="000000">
                <a:alpha val="8128"/>
              </a:srgbClr>
            </a:outerShdw>
          </a:effectLst>
        </p:spPr>
        <p:txBody>
          <a:bodyPr/>
          <a:lstStyle/>
          <a:p>
            <a:pPr/>
          </a:p>
        </p:txBody>
      </p:sp>
      <p:sp>
        <p:nvSpPr>
          <p:cNvPr id="354" name="Rectángulo redondeado"/>
          <p:cNvSpPr/>
          <p:nvPr>
            <p:ph type="body" sz="quarter" idx="34"/>
          </p:nvPr>
        </p:nvSpPr>
        <p:spPr>
          <a:xfrm>
            <a:off x="10971658" y="11572634"/>
            <a:ext cx="2768446" cy="914490"/>
          </a:xfrm>
          <a:prstGeom prst="rect">
            <a:avLst/>
          </a:prstGeom>
          <a:effectLst>
            <a:outerShdw sx="100000" sy="100000" kx="0" ky="0" algn="b" rotWithShape="0" blurRad="381000" dist="0" dir="5400000">
              <a:srgbClr val="000000">
                <a:alpha val="8128"/>
              </a:srgbClr>
            </a:outerShdw>
          </a:effectLst>
        </p:spPr>
        <p:txBody>
          <a:bodyPr/>
          <a:lstStyle/>
          <a:p>
            <a:pPr/>
          </a:p>
        </p:txBody>
      </p:sp>
      <p:sp>
        <p:nvSpPr>
          <p:cNvPr id="355" name="Rectángulo redondeado"/>
          <p:cNvSpPr/>
          <p:nvPr>
            <p:ph type="body" sz="quarter" idx="35"/>
          </p:nvPr>
        </p:nvSpPr>
        <p:spPr>
          <a:xfrm>
            <a:off x="17543908" y="11572634"/>
            <a:ext cx="2768446" cy="914490"/>
          </a:xfrm>
          <a:prstGeom prst="rect">
            <a:avLst/>
          </a:prstGeom>
          <a:effectLst>
            <a:outerShdw sx="100000" sy="100000" kx="0" ky="0" algn="b" rotWithShape="0" blurRad="381000" dist="0" dir="5400000">
              <a:srgbClr val="000000">
                <a:alpha val="8128"/>
              </a:srgbClr>
            </a:outerShdw>
          </a:effectLst>
        </p:spPr>
        <p:txBody>
          <a:bodyPr/>
          <a:lstStyle/>
          <a:p>
            <a:pPr/>
          </a:p>
        </p:txBody>
      </p:sp>
      <p:sp>
        <p:nvSpPr>
          <p:cNvPr id="356" name="values"/>
          <p:cNvSpPr txBox="1"/>
          <p:nvPr>
            <p:ph type="body" sz="quarter" idx="36"/>
          </p:nvPr>
        </p:nvSpPr>
        <p:spPr>
          <a:xfrm>
            <a:off x="11165989" y="3531348"/>
            <a:ext cx="2232287" cy="898342"/>
          </a:xfrm>
          <a:prstGeom prst="rect">
            <a:avLst/>
          </a:prstGeom>
          <a:noFill/>
          <a:effectLst/>
        </p:spPr>
        <p:txBody>
          <a:bodyPr/>
          <a:lstStyle/>
          <a:p>
            <a:pPr algn="ctr">
              <a:lnSpc>
                <a:spcPct val="80000"/>
              </a:lnSpc>
              <a:defRPr cap="all" sz="2200">
                <a:latin typeface="Avenir Next Medium"/>
                <a:ea typeface="Avenir Next Medium"/>
                <a:cs typeface="Avenir Next Medium"/>
                <a:sym typeface="Avenir Next Medium"/>
              </a:defRPr>
            </a:pPr>
          </a:p>
        </p:txBody>
      </p:sp>
      <p:sp>
        <p:nvSpPr>
          <p:cNvPr id="357" name="goal 1"/>
          <p:cNvSpPr txBox="1"/>
          <p:nvPr>
            <p:ph type="body" sz="quarter" idx="37"/>
          </p:nvPr>
        </p:nvSpPr>
        <p:spPr>
          <a:xfrm>
            <a:off x="9400223" y="5520680"/>
            <a:ext cx="2232286" cy="898342"/>
          </a:xfrm>
          <a:prstGeom prst="rect">
            <a:avLst/>
          </a:prstGeom>
          <a:noFill/>
          <a:effectLst/>
        </p:spPr>
        <p:txBody>
          <a:bodyPr/>
          <a:lstStyle/>
          <a:p>
            <a:pPr algn="ctr">
              <a:lnSpc>
                <a:spcPct val="80000"/>
              </a:lnSpc>
              <a:defRPr cap="all" sz="2200">
                <a:solidFill>
                  <a:srgbClr val="262F3C"/>
                </a:solidFill>
                <a:latin typeface="Avenir Next Medium"/>
                <a:ea typeface="Avenir Next Medium"/>
                <a:cs typeface="Avenir Next Medium"/>
                <a:sym typeface="Avenir Next Medium"/>
              </a:defRPr>
            </a:pPr>
          </a:p>
        </p:txBody>
      </p:sp>
      <p:sp>
        <p:nvSpPr>
          <p:cNvPr id="358" name="goal 2"/>
          <p:cNvSpPr txBox="1"/>
          <p:nvPr>
            <p:ph type="body" sz="quarter" idx="38"/>
          </p:nvPr>
        </p:nvSpPr>
        <p:spPr>
          <a:xfrm>
            <a:off x="12620059" y="5520680"/>
            <a:ext cx="2232286" cy="898342"/>
          </a:xfrm>
          <a:prstGeom prst="rect">
            <a:avLst/>
          </a:prstGeom>
          <a:noFill/>
          <a:effectLst/>
        </p:spPr>
        <p:txBody>
          <a:bodyPr/>
          <a:lstStyle/>
          <a:p>
            <a:pPr algn="ctr">
              <a:lnSpc>
                <a:spcPct val="80000"/>
              </a:lnSpc>
              <a:defRPr cap="all" sz="2200">
                <a:solidFill>
                  <a:srgbClr val="262F3C"/>
                </a:solidFill>
                <a:latin typeface="Avenir Next Medium"/>
                <a:ea typeface="Avenir Next Medium"/>
                <a:cs typeface="Avenir Next Medium"/>
                <a:sym typeface="Avenir Next Medium"/>
              </a:defRPr>
            </a:pPr>
          </a:p>
        </p:txBody>
      </p:sp>
      <p:sp>
        <p:nvSpPr>
          <p:cNvPr id="359" name="strategic initiative 2"/>
          <p:cNvSpPr txBox="1"/>
          <p:nvPr>
            <p:ph type="body" sz="quarter" idx="39"/>
          </p:nvPr>
        </p:nvSpPr>
        <p:spPr>
          <a:xfrm>
            <a:off x="9400223" y="7510015"/>
            <a:ext cx="2232286" cy="898342"/>
          </a:xfrm>
          <a:prstGeom prst="rect">
            <a:avLst/>
          </a:prstGeom>
          <a:noFill/>
          <a:effectLst/>
        </p:spPr>
        <p:txBody>
          <a:bodyPr/>
          <a:lstStyle/>
          <a:p>
            <a:pPr algn="ctr">
              <a:lnSpc>
                <a:spcPct val="80000"/>
              </a:lnSpc>
              <a:defRPr cap="all" sz="2200">
                <a:latin typeface="Avenir Next Medium"/>
                <a:ea typeface="Avenir Next Medium"/>
                <a:cs typeface="Avenir Next Medium"/>
                <a:sym typeface="Avenir Next Medium"/>
              </a:defRPr>
            </a:pPr>
          </a:p>
        </p:txBody>
      </p:sp>
      <p:sp>
        <p:nvSpPr>
          <p:cNvPr id="360" name="strategic initiative 1"/>
          <p:cNvSpPr txBox="1"/>
          <p:nvPr>
            <p:ph type="body" sz="quarter" idx="40"/>
          </p:nvPr>
        </p:nvSpPr>
        <p:spPr>
          <a:xfrm>
            <a:off x="12620059" y="7510015"/>
            <a:ext cx="2232286" cy="898342"/>
          </a:xfrm>
          <a:prstGeom prst="rect">
            <a:avLst/>
          </a:prstGeom>
          <a:noFill/>
          <a:effectLst/>
        </p:spPr>
        <p:txBody>
          <a:bodyPr/>
          <a:lstStyle/>
          <a:p>
            <a:pPr algn="ctr">
              <a:lnSpc>
                <a:spcPct val="80000"/>
              </a:lnSpc>
              <a:defRPr cap="all" sz="2200">
                <a:latin typeface="Avenir Next Medium"/>
                <a:ea typeface="Avenir Next Medium"/>
                <a:cs typeface="Avenir Next Medium"/>
                <a:sym typeface="Avenir Next Medium"/>
              </a:defRPr>
            </a:pPr>
          </a:p>
        </p:txBody>
      </p:sp>
      <p:sp>
        <p:nvSpPr>
          <p:cNvPr id="361" name="strategic initiative 1"/>
          <p:cNvSpPr txBox="1"/>
          <p:nvPr>
            <p:ph type="body" sz="quarter" idx="41"/>
          </p:nvPr>
        </p:nvSpPr>
        <p:spPr>
          <a:xfrm>
            <a:off x="6180387" y="7510015"/>
            <a:ext cx="2232287" cy="898342"/>
          </a:xfrm>
          <a:prstGeom prst="rect">
            <a:avLst/>
          </a:prstGeom>
          <a:noFill/>
          <a:effectLst/>
        </p:spPr>
        <p:txBody>
          <a:bodyPr/>
          <a:lstStyle/>
          <a:p>
            <a:pPr algn="ctr">
              <a:lnSpc>
                <a:spcPct val="80000"/>
              </a:lnSpc>
              <a:defRPr cap="all" sz="2200">
                <a:latin typeface="Avenir Next Medium"/>
                <a:ea typeface="Avenir Next Medium"/>
                <a:cs typeface="Avenir Next Medium"/>
                <a:sym typeface="Avenir Next Medium"/>
              </a:defRPr>
            </a:pPr>
          </a:p>
        </p:txBody>
      </p:sp>
      <p:sp>
        <p:nvSpPr>
          <p:cNvPr id="362" name="strategic initiative 2"/>
          <p:cNvSpPr txBox="1"/>
          <p:nvPr>
            <p:ph type="body" sz="quarter" idx="42"/>
          </p:nvPr>
        </p:nvSpPr>
        <p:spPr>
          <a:xfrm>
            <a:off x="15839893" y="7510015"/>
            <a:ext cx="2232287" cy="898342"/>
          </a:xfrm>
          <a:prstGeom prst="rect">
            <a:avLst/>
          </a:prstGeom>
          <a:noFill/>
          <a:effectLst/>
        </p:spPr>
        <p:txBody>
          <a:bodyPr/>
          <a:lstStyle/>
          <a:p>
            <a:pPr algn="ctr">
              <a:lnSpc>
                <a:spcPct val="80000"/>
              </a:lnSpc>
              <a:defRPr cap="all" sz="2200">
                <a:latin typeface="Avenir Next Medium"/>
                <a:ea typeface="Avenir Next Medium"/>
                <a:cs typeface="Avenir Next Medium"/>
                <a:sym typeface="Avenir Next Medium"/>
              </a:defRPr>
            </a:pPr>
          </a:p>
        </p:txBody>
      </p:sp>
      <p:sp>
        <p:nvSpPr>
          <p:cNvPr id="363" name="project 1"/>
          <p:cNvSpPr txBox="1"/>
          <p:nvPr>
            <p:ph type="body" sz="quarter" idx="43"/>
          </p:nvPr>
        </p:nvSpPr>
        <p:spPr>
          <a:xfrm>
            <a:off x="4667487" y="9499348"/>
            <a:ext cx="2232288" cy="898342"/>
          </a:xfrm>
          <a:prstGeom prst="rect">
            <a:avLst/>
          </a:prstGeom>
          <a:noFill/>
          <a:effectLst/>
        </p:spPr>
        <p:txBody>
          <a:bodyPr/>
          <a:lstStyle/>
          <a:p>
            <a:pPr algn="ctr">
              <a:lnSpc>
                <a:spcPct val="80000"/>
              </a:lnSpc>
              <a:defRPr cap="all" sz="2200">
                <a:solidFill>
                  <a:srgbClr val="262F3C"/>
                </a:solidFill>
                <a:latin typeface="Avenir Next Medium"/>
                <a:ea typeface="Avenir Next Medium"/>
                <a:cs typeface="Avenir Next Medium"/>
                <a:sym typeface="Avenir Next Medium"/>
              </a:defRPr>
            </a:pPr>
          </a:p>
        </p:txBody>
      </p:sp>
      <p:sp>
        <p:nvSpPr>
          <p:cNvPr id="364" name="project 1"/>
          <p:cNvSpPr txBox="1"/>
          <p:nvPr>
            <p:ph type="body" sz="quarter" idx="44"/>
          </p:nvPr>
        </p:nvSpPr>
        <p:spPr>
          <a:xfrm>
            <a:off x="7953612" y="9499348"/>
            <a:ext cx="2232288" cy="898342"/>
          </a:xfrm>
          <a:prstGeom prst="rect">
            <a:avLst/>
          </a:prstGeom>
          <a:noFill/>
          <a:effectLst/>
        </p:spPr>
        <p:txBody>
          <a:bodyPr/>
          <a:lstStyle/>
          <a:p>
            <a:pPr algn="ctr">
              <a:lnSpc>
                <a:spcPct val="80000"/>
              </a:lnSpc>
              <a:defRPr cap="all" sz="2200">
                <a:solidFill>
                  <a:srgbClr val="262F3C"/>
                </a:solidFill>
                <a:latin typeface="Avenir Next Medium"/>
                <a:ea typeface="Avenir Next Medium"/>
                <a:cs typeface="Avenir Next Medium"/>
                <a:sym typeface="Avenir Next Medium"/>
              </a:defRPr>
            </a:pPr>
          </a:p>
        </p:txBody>
      </p:sp>
      <p:sp>
        <p:nvSpPr>
          <p:cNvPr id="365" name="project 3"/>
          <p:cNvSpPr txBox="1"/>
          <p:nvPr>
            <p:ph type="body" sz="quarter" idx="45"/>
          </p:nvPr>
        </p:nvSpPr>
        <p:spPr>
          <a:xfrm>
            <a:off x="11165989" y="9499348"/>
            <a:ext cx="2232287" cy="898342"/>
          </a:xfrm>
          <a:prstGeom prst="rect">
            <a:avLst/>
          </a:prstGeom>
          <a:noFill/>
          <a:effectLst/>
        </p:spPr>
        <p:txBody>
          <a:bodyPr/>
          <a:lstStyle/>
          <a:p>
            <a:pPr algn="ctr">
              <a:lnSpc>
                <a:spcPct val="80000"/>
              </a:lnSpc>
              <a:defRPr cap="all" sz="2200">
                <a:solidFill>
                  <a:srgbClr val="262F3C"/>
                </a:solidFill>
                <a:latin typeface="Avenir Next Medium"/>
                <a:ea typeface="Avenir Next Medium"/>
                <a:cs typeface="Avenir Next Medium"/>
                <a:sym typeface="Avenir Next Medium"/>
              </a:defRPr>
            </a:pPr>
          </a:p>
        </p:txBody>
      </p:sp>
      <p:sp>
        <p:nvSpPr>
          <p:cNvPr id="366" name="project 4"/>
          <p:cNvSpPr txBox="1"/>
          <p:nvPr>
            <p:ph type="body" sz="quarter" idx="46"/>
          </p:nvPr>
        </p:nvSpPr>
        <p:spPr>
          <a:xfrm>
            <a:off x="14525863" y="9518529"/>
            <a:ext cx="2232287" cy="898342"/>
          </a:xfrm>
          <a:prstGeom prst="rect">
            <a:avLst/>
          </a:prstGeom>
          <a:noFill/>
          <a:effectLst/>
        </p:spPr>
        <p:txBody>
          <a:bodyPr/>
          <a:lstStyle/>
          <a:p>
            <a:pPr algn="ctr">
              <a:lnSpc>
                <a:spcPct val="80000"/>
              </a:lnSpc>
              <a:defRPr cap="all" sz="2200">
                <a:solidFill>
                  <a:srgbClr val="262F3C"/>
                </a:solidFill>
                <a:latin typeface="Avenir Next Medium"/>
                <a:ea typeface="Avenir Next Medium"/>
                <a:cs typeface="Avenir Next Medium"/>
                <a:sym typeface="Avenir Next Medium"/>
              </a:defRPr>
            </a:pPr>
          </a:p>
        </p:txBody>
      </p:sp>
      <p:sp>
        <p:nvSpPr>
          <p:cNvPr id="367" name="task 1"/>
          <p:cNvSpPr txBox="1"/>
          <p:nvPr>
            <p:ph type="body" sz="quarter" idx="47"/>
          </p:nvPr>
        </p:nvSpPr>
        <p:spPr>
          <a:xfrm>
            <a:off x="4667487" y="11575788"/>
            <a:ext cx="2232288" cy="898342"/>
          </a:xfrm>
          <a:prstGeom prst="rect">
            <a:avLst/>
          </a:prstGeom>
          <a:noFill/>
          <a:effectLst/>
        </p:spPr>
        <p:txBody>
          <a:bodyPr/>
          <a:lstStyle/>
          <a:p>
            <a:pPr algn="ctr">
              <a:lnSpc>
                <a:spcPct val="80000"/>
              </a:lnSpc>
              <a:defRPr cap="all" sz="2200">
                <a:latin typeface="Avenir Next Medium"/>
                <a:ea typeface="Avenir Next Medium"/>
                <a:cs typeface="Avenir Next Medium"/>
                <a:sym typeface="Avenir Next Medium"/>
              </a:defRPr>
            </a:pPr>
          </a:p>
        </p:txBody>
      </p:sp>
      <p:sp>
        <p:nvSpPr>
          <p:cNvPr id="368" name="task 2"/>
          <p:cNvSpPr txBox="1"/>
          <p:nvPr>
            <p:ph type="body" sz="quarter" idx="48"/>
          </p:nvPr>
        </p:nvSpPr>
        <p:spPr>
          <a:xfrm>
            <a:off x="7953612" y="11578455"/>
            <a:ext cx="2232288" cy="898342"/>
          </a:xfrm>
          <a:prstGeom prst="rect">
            <a:avLst/>
          </a:prstGeom>
          <a:noFill/>
          <a:effectLst/>
        </p:spPr>
        <p:txBody>
          <a:bodyPr/>
          <a:lstStyle/>
          <a:p>
            <a:pPr algn="ctr">
              <a:lnSpc>
                <a:spcPct val="80000"/>
              </a:lnSpc>
              <a:defRPr cap="all" sz="2200">
                <a:latin typeface="Avenir Next Medium"/>
                <a:ea typeface="Avenir Next Medium"/>
                <a:cs typeface="Avenir Next Medium"/>
                <a:sym typeface="Avenir Next Medium"/>
              </a:defRPr>
            </a:pPr>
          </a:p>
        </p:txBody>
      </p:sp>
      <p:sp>
        <p:nvSpPr>
          <p:cNvPr id="369" name="task 1"/>
          <p:cNvSpPr txBox="1"/>
          <p:nvPr>
            <p:ph type="body" sz="quarter" idx="49"/>
          </p:nvPr>
        </p:nvSpPr>
        <p:spPr>
          <a:xfrm>
            <a:off x="11239737" y="11575788"/>
            <a:ext cx="2232288" cy="898342"/>
          </a:xfrm>
          <a:prstGeom prst="rect">
            <a:avLst/>
          </a:prstGeom>
          <a:noFill/>
          <a:effectLst/>
        </p:spPr>
        <p:txBody>
          <a:bodyPr/>
          <a:lstStyle/>
          <a:p>
            <a:pPr algn="ctr">
              <a:lnSpc>
                <a:spcPct val="80000"/>
              </a:lnSpc>
              <a:defRPr cap="all" sz="2200">
                <a:latin typeface="Avenir Next Medium"/>
                <a:ea typeface="Avenir Next Medium"/>
                <a:cs typeface="Avenir Next Medium"/>
                <a:sym typeface="Avenir Next Medium"/>
              </a:defRPr>
            </a:pPr>
          </a:p>
        </p:txBody>
      </p:sp>
      <p:sp>
        <p:nvSpPr>
          <p:cNvPr id="370" name="task 2"/>
          <p:cNvSpPr txBox="1"/>
          <p:nvPr>
            <p:ph type="body" sz="quarter" idx="50"/>
          </p:nvPr>
        </p:nvSpPr>
        <p:spPr>
          <a:xfrm>
            <a:off x="14525865" y="11575788"/>
            <a:ext cx="2232286" cy="898342"/>
          </a:xfrm>
          <a:prstGeom prst="rect">
            <a:avLst/>
          </a:prstGeom>
          <a:noFill/>
          <a:effectLst/>
        </p:spPr>
        <p:txBody>
          <a:bodyPr/>
          <a:lstStyle/>
          <a:p>
            <a:pPr algn="ctr">
              <a:lnSpc>
                <a:spcPct val="80000"/>
              </a:lnSpc>
              <a:defRPr cap="all" sz="2200">
                <a:latin typeface="Avenir Next Medium"/>
                <a:ea typeface="Avenir Next Medium"/>
                <a:cs typeface="Avenir Next Medium"/>
                <a:sym typeface="Avenir Next Medium"/>
              </a:defRPr>
            </a:pPr>
          </a:p>
        </p:txBody>
      </p:sp>
      <p:sp>
        <p:nvSpPr>
          <p:cNvPr id="371" name="task 3"/>
          <p:cNvSpPr txBox="1"/>
          <p:nvPr>
            <p:ph type="body" sz="quarter" idx="51"/>
          </p:nvPr>
        </p:nvSpPr>
        <p:spPr>
          <a:xfrm>
            <a:off x="17811988" y="11565949"/>
            <a:ext cx="2232287" cy="898342"/>
          </a:xfrm>
          <a:prstGeom prst="rect">
            <a:avLst/>
          </a:prstGeom>
          <a:noFill/>
          <a:effectLst/>
        </p:spPr>
        <p:txBody>
          <a:bodyPr/>
          <a:lstStyle/>
          <a:p>
            <a:pPr algn="ctr">
              <a:lnSpc>
                <a:spcPct val="80000"/>
              </a:lnSpc>
              <a:defRPr cap="all" sz="2200">
                <a:latin typeface="Avenir Next Medium"/>
                <a:ea typeface="Avenir Next Medium"/>
                <a:cs typeface="Avenir Next Medium"/>
                <a:sym typeface="Avenir Next Medium"/>
              </a:defRPr>
            </a:pPr>
          </a:p>
        </p:txBody>
      </p:sp>
      <p:sp>
        <p:nvSpPr>
          <p:cNvPr id="372" name="Línea"/>
          <p:cNvSpPr/>
          <p:nvPr>
            <p:ph type="body" sz="quarter" idx="52"/>
          </p:nvPr>
        </p:nvSpPr>
        <p:spPr>
          <a:xfrm>
            <a:off x="10319752" y="4872337"/>
            <a:ext cx="3924761" cy="223554"/>
          </a:xfrm>
          <a:prstGeom prst="rect">
            <a:avLst/>
          </a:prstGeom>
          <a:noFill/>
          <a:ln>
            <a:solidFill>
              <a:srgbClr val="DCDEE0"/>
            </a:solidFill>
          </a:ln>
          <a:effectLst>
            <a:outerShdw sx="100000" sy="100000" kx="0" ky="0" algn="b" rotWithShape="0" blurRad="0" dist="12700" dir="5400000">
              <a:srgbClr val="FFFFFF">
                <a:alpha val="50000"/>
              </a:srgbClr>
            </a:outerShdw>
          </a:effectLst>
        </p:spPr>
        <p:txBody>
          <a:bodyPr lIns="71436" tIns="71436" rIns="71436" bIns="71436"/>
          <a:lstStyle/>
          <a:p>
            <a:pPr/>
          </a:p>
        </p:txBody>
      </p:sp>
      <p:sp>
        <p:nvSpPr>
          <p:cNvPr id="373" name="Línea"/>
          <p:cNvSpPr/>
          <p:nvPr>
            <p:ph type="body" sz="quarter" idx="53"/>
          </p:nvPr>
        </p:nvSpPr>
        <p:spPr>
          <a:xfrm>
            <a:off x="7296370" y="6935416"/>
            <a:ext cx="3245572" cy="223556"/>
          </a:xfrm>
          <a:prstGeom prst="rect">
            <a:avLst/>
          </a:prstGeom>
          <a:noFill/>
          <a:ln>
            <a:solidFill>
              <a:srgbClr val="DCDEE0"/>
            </a:solidFill>
          </a:ln>
          <a:effectLst>
            <a:outerShdw sx="100000" sy="100000" kx="0" ky="0" algn="b" rotWithShape="0" blurRad="0" dist="12700" dir="5400000">
              <a:srgbClr val="FFFFFF">
                <a:alpha val="50000"/>
              </a:srgbClr>
            </a:outerShdw>
          </a:effectLst>
        </p:spPr>
        <p:txBody>
          <a:bodyPr lIns="71436" tIns="71436" rIns="71436" bIns="71436"/>
          <a:lstStyle/>
          <a:p>
            <a:pPr/>
          </a:p>
        </p:txBody>
      </p:sp>
      <p:sp>
        <p:nvSpPr>
          <p:cNvPr id="374" name="Línea"/>
          <p:cNvSpPr/>
          <p:nvPr>
            <p:ph type="body" sz="quarter" idx="54"/>
          </p:nvPr>
        </p:nvSpPr>
        <p:spPr>
          <a:xfrm>
            <a:off x="13737825" y="6935416"/>
            <a:ext cx="3245571" cy="223556"/>
          </a:xfrm>
          <a:prstGeom prst="rect">
            <a:avLst/>
          </a:prstGeom>
          <a:noFill/>
          <a:ln>
            <a:solidFill>
              <a:srgbClr val="DCDEE0"/>
            </a:solidFill>
          </a:ln>
          <a:effectLst>
            <a:outerShdw sx="100000" sy="100000" kx="0" ky="0" algn="b" rotWithShape="0" blurRad="0" dist="12700" dir="5400000">
              <a:srgbClr val="FFFFFF">
                <a:alpha val="50000"/>
              </a:srgbClr>
            </a:outerShdw>
          </a:effectLst>
        </p:spPr>
        <p:txBody>
          <a:bodyPr lIns="71436" tIns="71436" rIns="71436" bIns="71436"/>
          <a:lstStyle/>
          <a:p>
            <a:pPr/>
          </a:p>
        </p:txBody>
      </p:sp>
      <p:sp>
        <p:nvSpPr>
          <p:cNvPr id="375" name="Línea"/>
          <p:cNvSpPr/>
          <p:nvPr>
            <p:ph type="body" sz="quarter" idx="55"/>
          </p:nvPr>
        </p:nvSpPr>
        <p:spPr>
          <a:xfrm>
            <a:off x="5715008" y="8920867"/>
            <a:ext cx="9895687" cy="223554"/>
          </a:xfrm>
          <a:prstGeom prst="rect">
            <a:avLst/>
          </a:prstGeom>
          <a:noFill/>
          <a:ln>
            <a:solidFill>
              <a:srgbClr val="DCDEE0"/>
            </a:solidFill>
          </a:ln>
          <a:effectLst>
            <a:outerShdw sx="100000" sy="100000" kx="0" ky="0" algn="b" rotWithShape="0" blurRad="0" dist="12700" dir="5400000">
              <a:srgbClr val="FFFFFF">
                <a:alpha val="50000"/>
              </a:srgbClr>
            </a:outerShdw>
          </a:effectLst>
        </p:spPr>
        <p:txBody>
          <a:bodyPr lIns="71436" tIns="71436" rIns="71436" bIns="71436"/>
          <a:lstStyle/>
          <a:p>
            <a:pPr/>
          </a:p>
        </p:txBody>
      </p:sp>
      <p:sp>
        <p:nvSpPr>
          <p:cNvPr id="376" name="Línea"/>
          <p:cNvSpPr/>
          <p:nvPr>
            <p:ph type="body" sz="quarter" idx="56"/>
          </p:nvPr>
        </p:nvSpPr>
        <p:spPr>
          <a:xfrm>
            <a:off x="5663162" y="10918304"/>
            <a:ext cx="3473156" cy="232691"/>
          </a:xfrm>
          <a:prstGeom prst="rect">
            <a:avLst/>
          </a:prstGeom>
          <a:noFill/>
          <a:ln>
            <a:solidFill>
              <a:srgbClr val="DCDEE0"/>
            </a:solidFill>
          </a:ln>
          <a:effectLst>
            <a:outerShdw sx="100000" sy="100000" kx="0" ky="0" algn="b" rotWithShape="0" blurRad="0" dist="12700" dir="5400000">
              <a:srgbClr val="FFFFFF">
                <a:alpha val="50000"/>
              </a:srgbClr>
            </a:outerShdw>
          </a:effectLst>
        </p:spPr>
        <p:txBody>
          <a:bodyPr lIns="71436" tIns="71436" rIns="71436" bIns="71436"/>
          <a:lstStyle/>
          <a:p>
            <a:pPr/>
          </a:p>
        </p:txBody>
      </p:sp>
      <p:sp>
        <p:nvSpPr>
          <p:cNvPr id="377" name="Línea"/>
          <p:cNvSpPr/>
          <p:nvPr/>
        </p:nvSpPr>
        <p:spPr>
          <a:xfrm>
            <a:off x="5716740" y="8918987"/>
            <a:ext cx="2" cy="209454"/>
          </a:xfrm>
          <a:prstGeom prst="line">
            <a:avLst/>
          </a:prstGeom>
          <a:ln w="12700">
            <a:solidFill>
              <a:srgbClr val="DCDEE0"/>
            </a:solidFill>
            <a:miter lim="400000"/>
          </a:ln>
          <a:effectLst>
            <a:outerShdw sx="100000" sy="100000" kx="0" ky="0" algn="b" rotWithShape="0" blurRad="0" dist="12700" dir="5400000">
              <a:srgbClr val="FFFFFF">
                <a:alpha val="50000"/>
              </a:srgbClr>
            </a:outerShdw>
          </a:effectLst>
        </p:spPr>
        <p:txBody>
          <a:bodyPr lIns="45718" tIns="45718" rIns="45718" bIns="45718"/>
          <a:lstStyle/>
          <a:p>
            <a:pPr>
              <a:defRPr>
                <a:solidFill>
                  <a:srgbClr val="888888"/>
                </a:solidFill>
              </a:defRPr>
            </a:pPr>
          </a:p>
        </p:txBody>
      </p:sp>
      <p:sp>
        <p:nvSpPr>
          <p:cNvPr id="378" name="Línea"/>
          <p:cNvSpPr/>
          <p:nvPr/>
        </p:nvSpPr>
        <p:spPr>
          <a:xfrm>
            <a:off x="9069756" y="8934967"/>
            <a:ext cx="2" cy="209455"/>
          </a:xfrm>
          <a:prstGeom prst="line">
            <a:avLst/>
          </a:prstGeom>
          <a:ln w="12700">
            <a:solidFill>
              <a:srgbClr val="DCDEE0"/>
            </a:solidFill>
            <a:miter lim="400000"/>
          </a:ln>
          <a:effectLst>
            <a:outerShdw sx="100000" sy="100000" kx="0" ky="0" algn="b" rotWithShape="0" blurRad="0" dist="12700" dir="5400000">
              <a:srgbClr val="FFFFFF">
                <a:alpha val="50000"/>
              </a:srgbClr>
            </a:outerShdw>
          </a:effectLst>
        </p:spPr>
        <p:txBody>
          <a:bodyPr lIns="45718" tIns="45718" rIns="45718" bIns="45718"/>
          <a:lstStyle/>
          <a:p>
            <a:pPr>
              <a:defRPr>
                <a:solidFill>
                  <a:srgbClr val="888888"/>
                </a:solidFill>
              </a:defRPr>
            </a:pPr>
          </a:p>
        </p:txBody>
      </p:sp>
      <p:sp>
        <p:nvSpPr>
          <p:cNvPr id="379" name="Línea"/>
          <p:cNvSpPr/>
          <p:nvPr/>
        </p:nvSpPr>
        <p:spPr>
          <a:xfrm>
            <a:off x="12320162" y="8934967"/>
            <a:ext cx="2" cy="209455"/>
          </a:xfrm>
          <a:prstGeom prst="line">
            <a:avLst/>
          </a:prstGeom>
          <a:ln w="12700">
            <a:solidFill>
              <a:srgbClr val="DCDEE0"/>
            </a:solidFill>
            <a:miter lim="400000"/>
          </a:ln>
          <a:effectLst>
            <a:outerShdw sx="100000" sy="100000" kx="0" ky="0" algn="b" rotWithShape="0" blurRad="0" dist="12700" dir="5400000">
              <a:srgbClr val="FFFFFF">
                <a:alpha val="50000"/>
              </a:srgbClr>
            </a:outerShdw>
          </a:effectLst>
        </p:spPr>
        <p:txBody>
          <a:bodyPr lIns="45718" tIns="45718" rIns="45718" bIns="45718"/>
          <a:lstStyle/>
          <a:p>
            <a:pPr>
              <a:defRPr>
                <a:solidFill>
                  <a:srgbClr val="888888"/>
                </a:solidFill>
              </a:defRPr>
            </a:pPr>
          </a:p>
        </p:txBody>
      </p:sp>
      <p:sp>
        <p:nvSpPr>
          <p:cNvPr id="380" name="Línea"/>
          <p:cNvSpPr/>
          <p:nvPr>
            <p:ph type="body" sz="quarter" idx="57"/>
          </p:nvPr>
        </p:nvSpPr>
        <p:spPr>
          <a:xfrm>
            <a:off x="12358696" y="10922872"/>
            <a:ext cx="6709496" cy="255516"/>
          </a:xfrm>
          <a:prstGeom prst="rect">
            <a:avLst/>
          </a:prstGeom>
          <a:noFill/>
          <a:ln>
            <a:solidFill>
              <a:srgbClr val="DCDEE0"/>
            </a:solidFill>
          </a:ln>
          <a:effectLst>
            <a:outerShdw sx="100000" sy="100000" kx="0" ky="0" algn="b" rotWithShape="0" blurRad="0" dist="12700" dir="5400000">
              <a:srgbClr val="FFFFFF">
                <a:alpha val="50000"/>
              </a:srgbClr>
            </a:outerShdw>
          </a:effectLst>
        </p:spPr>
        <p:txBody>
          <a:bodyPr lIns="71436" tIns="71436" rIns="71436" bIns="71436"/>
          <a:lstStyle/>
          <a:p>
            <a:pPr/>
          </a:p>
        </p:txBody>
      </p:sp>
      <p:sp>
        <p:nvSpPr>
          <p:cNvPr id="381" name="Línea"/>
          <p:cNvSpPr/>
          <p:nvPr/>
        </p:nvSpPr>
        <p:spPr>
          <a:xfrm>
            <a:off x="15713441" y="10936972"/>
            <a:ext cx="2" cy="209455"/>
          </a:xfrm>
          <a:prstGeom prst="line">
            <a:avLst/>
          </a:prstGeom>
          <a:ln w="12700">
            <a:solidFill>
              <a:srgbClr val="DCDEE0"/>
            </a:solidFill>
            <a:miter lim="400000"/>
          </a:ln>
          <a:effectLst>
            <a:outerShdw sx="100000" sy="100000" kx="0" ky="0" algn="b" rotWithShape="0" blurRad="0" dist="12700" dir="5400000">
              <a:srgbClr val="FFFFFF">
                <a:alpha val="50000"/>
              </a:srgbClr>
            </a:outerShdw>
          </a:effectLst>
        </p:spPr>
        <p:txBody>
          <a:bodyPr lIns="45718" tIns="45718" rIns="45718" bIns="45718"/>
          <a:lstStyle/>
          <a:p>
            <a:pPr>
              <a:defRPr>
                <a:solidFill>
                  <a:srgbClr val="888888"/>
                </a:solidFill>
              </a:defRPr>
            </a:pPr>
          </a:p>
        </p:txBody>
      </p:sp>
      <p:sp>
        <p:nvSpPr>
          <p:cNvPr id="382" name="Línea"/>
          <p:cNvSpPr/>
          <p:nvPr/>
        </p:nvSpPr>
        <p:spPr>
          <a:xfrm>
            <a:off x="12355880" y="10700455"/>
            <a:ext cx="2" cy="209454"/>
          </a:xfrm>
          <a:prstGeom prst="line">
            <a:avLst/>
          </a:prstGeom>
          <a:ln w="12700">
            <a:solidFill>
              <a:srgbClr val="DCDEE0"/>
            </a:solidFill>
            <a:miter lim="400000"/>
          </a:ln>
          <a:effectLst>
            <a:outerShdw sx="100000" sy="100000" kx="0" ky="0" algn="b" rotWithShape="0" blurRad="0" dist="12700" dir="5400000">
              <a:srgbClr val="FFFFFF">
                <a:alpha val="50000"/>
              </a:srgbClr>
            </a:outerShdw>
          </a:effectLst>
        </p:spPr>
        <p:txBody>
          <a:bodyPr lIns="45718" tIns="45718" rIns="45718" bIns="45718"/>
          <a:lstStyle/>
          <a:p>
            <a:pPr>
              <a:defRPr>
                <a:solidFill>
                  <a:srgbClr val="888888"/>
                </a:solidFill>
              </a:defRPr>
            </a:pPr>
          </a:p>
        </p:txBody>
      </p:sp>
      <p:sp>
        <p:nvSpPr>
          <p:cNvPr id="383" name="Línea"/>
          <p:cNvSpPr/>
          <p:nvPr/>
        </p:nvSpPr>
        <p:spPr>
          <a:xfrm>
            <a:off x="5663162" y="10700455"/>
            <a:ext cx="2" cy="209454"/>
          </a:xfrm>
          <a:prstGeom prst="line">
            <a:avLst/>
          </a:prstGeom>
          <a:ln w="12700">
            <a:solidFill>
              <a:srgbClr val="DCDEE0"/>
            </a:solidFill>
            <a:miter lim="400000"/>
          </a:ln>
          <a:effectLst>
            <a:outerShdw sx="100000" sy="100000" kx="0" ky="0" algn="b" rotWithShape="0" blurRad="0" dist="12700" dir="5400000">
              <a:srgbClr val="FFFFFF">
                <a:alpha val="50000"/>
              </a:srgbClr>
            </a:outerShdw>
          </a:effectLst>
        </p:spPr>
        <p:txBody>
          <a:bodyPr lIns="45718" tIns="45718" rIns="45718" bIns="45718"/>
          <a:lstStyle/>
          <a:p>
            <a:pPr>
              <a:defRPr>
                <a:solidFill>
                  <a:srgbClr val="888888"/>
                </a:solidFill>
              </a:defRPr>
            </a:pPr>
          </a:p>
        </p:txBody>
      </p:sp>
      <p:sp>
        <p:nvSpPr>
          <p:cNvPr id="384" name="Línea"/>
          <p:cNvSpPr/>
          <p:nvPr/>
        </p:nvSpPr>
        <p:spPr>
          <a:xfrm>
            <a:off x="7278670" y="8727181"/>
            <a:ext cx="2" cy="209455"/>
          </a:xfrm>
          <a:prstGeom prst="line">
            <a:avLst/>
          </a:prstGeom>
          <a:ln w="12700">
            <a:solidFill>
              <a:srgbClr val="DCDEE0"/>
            </a:solidFill>
            <a:miter lim="400000"/>
          </a:ln>
          <a:effectLst>
            <a:outerShdw sx="100000" sy="100000" kx="0" ky="0" algn="b" rotWithShape="0" blurRad="0" dist="12700" dir="5400000">
              <a:srgbClr val="FFFFFF">
                <a:alpha val="50000"/>
              </a:srgbClr>
            </a:outerShdw>
          </a:effectLst>
        </p:spPr>
        <p:txBody>
          <a:bodyPr lIns="45718" tIns="45718" rIns="45718" bIns="45718"/>
          <a:lstStyle/>
          <a:p>
            <a:pPr>
              <a:defRPr>
                <a:solidFill>
                  <a:srgbClr val="888888"/>
                </a:solidFill>
              </a:defRPr>
            </a:pPr>
          </a:p>
        </p:txBody>
      </p:sp>
      <p:sp>
        <p:nvSpPr>
          <p:cNvPr id="385" name="Línea"/>
          <p:cNvSpPr/>
          <p:nvPr/>
        </p:nvSpPr>
        <p:spPr>
          <a:xfrm>
            <a:off x="10541940" y="6711422"/>
            <a:ext cx="2" cy="209455"/>
          </a:xfrm>
          <a:prstGeom prst="line">
            <a:avLst/>
          </a:prstGeom>
          <a:ln w="12700">
            <a:solidFill>
              <a:srgbClr val="DCDEE0"/>
            </a:solidFill>
            <a:miter lim="400000"/>
          </a:ln>
          <a:effectLst>
            <a:outerShdw sx="100000" sy="100000" kx="0" ky="0" algn="b" rotWithShape="0" blurRad="0" dist="12700" dir="5400000">
              <a:srgbClr val="FFFFFF">
                <a:alpha val="50000"/>
              </a:srgbClr>
            </a:outerShdw>
          </a:effectLst>
        </p:spPr>
        <p:txBody>
          <a:bodyPr lIns="45718" tIns="45718" rIns="45718" bIns="45718"/>
          <a:lstStyle/>
          <a:p>
            <a:pPr>
              <a:defRPr>
                <a:solidFill>
                  <a:srgbClr val="888888"/>
                </a:solidFill>
              </a:defRPr>
            </a:pPr>
          </a:p>
        </p:txBody>
      </p:sp>
      <p:sp>
        <p:nvSpPr>
          <p:cNvPr id="386" name="Línea"/>
          <p:cNvSpPr/>
          <p:nvPr/>
        </p:nvSpPr>
        <p:spPr>
          <a:xfrm>
            <a:off x="13737824" y="6711422"/>
            <a:ext cx="2" cy="209455"/>
          </a:xfrm>
          <a:prstGeom prst="line">
            <a:avLst/>
          </a:prstGeom>
          <a:ln w="12700">
            <a:solidFill>
              <a:srgbClr val="DCDEE0"/>
            </a:solidFill>
            <a:miter lim="400000"/>
          </a:ln>
          <a:effectLst>
            <a:outerShdw sx="100000" sy="100000" kx="0" ky="0" algn="b" rotWithShape="0" blurRad="0" dist="12700" dir="5400000">
              <a:srgbClr val="FFFFFF">
                <a:alpha val="50000"/>
              </a:srgbClr>
            </a:outerShdw>
          </a:effectLst>
        </p:spPr>
        <p:txBody>
          <a:bodyPr lIns="45718" tIns="45718" rIns="45718" bIns="45718"/>
          <a:lstStyle/>
          <a:p>
            <a:pPr>
              <a:defRPr>
                <a:solidFill>
                  <a:srgbClr val="888888"/>
                </a:solidFill>
              </a:defRPr>
            </a:pPr>
          </a:p>
        </p:txBody>
      </p:sp>
      <p:sp>
        <p:nvSpPr>
          <p:cNvPr id="387" name="Línea"/>
          <p:cNvSpPr/>
          <p:nvPr/>
        </p:nvSpPr>
        <p:spPr>
          <a:xfrm>
            <a:off x="12282133" y="4661832"/>
            <a:ext cx="2" cy="209454"/>
          </a:xfrm>
          <a:prstGeom prst="line">
            <a:avLst/>
          </a:prstGeom>
          <a:ln w="12700">
            <a:solidFill>
              <a:srgbClr val="DCDEE0"/>
            </a:solidFill>
            <a:miter lim="400000"/>
          </a:ln>
          <a:effectLst>
            <a:outerShdw sx="100000" sy="100000" kx="0" ky="0" algn="b" rotWithShape="0" blurRad="0" dist="12700" dir="5400000">
              <a:srgbClr val="FFFFFF">
                <a:alpha val="50000"/>
              </a:srgbClr>
            </a:outerShdw>
          </a:effectLst>
        </p:spPr>
        <p:txBody>
          <a:bodyPr lIns="45718" tIns="45718" rIns="45718" bIns="45718"/>
          <a:lstStyle/>
          <a:p>
            <a:pPr>
              <a:defRPr>
                <a:solidFill>
                  <a:srgbClr val="888888"/>
                </a:solidFill>
              </a:defRPr>
            </a:pPr>
          </a:p>
        </p:txBody>
      </p:sp>
      <p:sp>
        <p:nvSpPr>
          <p:cNvPr id="388"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14">
    <p:spTree>
      <p:nvGrpSpPr>
        <p:cNvPr id="1" name=""/>
        <p:cNvGrpSpPr/>
        <p:nvPr/>
      </p:nvGrpSpPr>
      <p:grpSpPr>
        <a:xfrm>
          <a:off x="0" y="0"/>
          <a:ext cx="0" cy="0"/>
          <a:chOff x="0" y="0"/>
          <a:chExt cx="0" cy="0"/>
        </a:xfrm>
      </p:grpSpPr>
      <p:sp>
        <p:nvSpPr>
          <p:cNvPr id="395" name="Nivel de texto 1…"/>
          <p:cNvSpPr txBox="1"/>
          <p:nvPr>
            <p:ph type="body" sz="quarter" idx="1"/>
          </p:nvPr>
        </p:nvSpPr>
        <p:spPr>
          <a:xfrm>
            <a:off x="15340077" y="6824646"/>
            <a:ext cx="3678114" cy="366619"/>
          </a:xfrm>
          <a:prstGeom prst="rect">
            <a:avLst/>
          </a:prstGeom>
          <a:solidFill>
            <a:srgbClr val="1A82B3"/>
          </a:solidFill>
          <a:effectLst>
            <a:outerShdw sx="100000" sy="100000" kx="0" ky="0" algn="b" rotWithShape="0" blurRad="381000" dist="0" dir="5400000">
              <a:srgbClr val="000000">
                <a:alpha val="7575"/>
              </a:srgbClr>
            </a:outerShdw>
          </a:effectLst>
        </p:spPr>
        <p:txBody>
          <a:bodyPr/>
          <a:lstStyle/>
          <a:p>
            <a:pPr/>
            <a:r>
              <a:t>Nivel de texto 1</a:t>
            </a:r>
          </a:p>
          <a:p>
            <a:pPr lvl="1"/>
            <a:r>
              <a:t>Nivel de texto 2</a:t>
            </a:r>
          </a:p>
          <a:p>
            <a:pPr lvl="2"/>
            <a:r>
              <a:t>Nivel de texto 3</a:t>
            </a:r>
          </a:p>
          <a:p>
            <a:pPr lvl="3"/>
            <a:r>
              <a:t>Nivel de texto 4</a:t>
            </a:r>
          </a:p>
          <a:p>
            <a:pPr lvl="4"/>
            <a:r>
              <a:t>Nivel de texto 5</a:t>
            </a:r>
          </a:p>
        </p:txBody>
      </p:sp>
      <p:sp>
        <p:nvSpPr>
          <p:cNvPr id="396" name="Rectángulo redondeado"/>
          <p:cNvSpPr/>
          <p:nvPr>
            <p:ph type="body" sz="quarter" idx="21"/>
          </p:nvPr>
        </p:nvSpPr>
        <p:spPr>
          <a:xfrm>
            <a:off x="12062380" y="6878335"/>
            <a:ext cx="3570734" cy="259241"/>
          </a:xfrm>
          <a:prstGeom prst="rect">
            <a:avLst/>
          </a:prstGeom>
          <a:solidFill>
            <a:srgbClr val="2D9EC7"/>
          </a:solidFill>
          <a:effectLst>
            <a:outerShdw sx="100000" sy="100000" kx="0" ky="0" algn="b" rotWithShape="0" blurRad="381000" dist="0" dir="5400000">
              <a:srgbClr val="000000">
                <a:alpha val="7575"/>
              </a:srgbClr>
            </a:outerShdw>
          </a:effectLst>
        </p:spPr>
        <p:txBody>
          <a:bodyPr/>
          <a:lstStyle/>
          <a:p>
            <a:pPr/>
          </a:p>
        </p:txBody>
      </p:sp>
      <p:sp>
        <p:nvSpPr>
          <p:cNvPr id="397" name="Rectángulo redondeado"/>
          <p:cNvSpPr/>
          <p:nvPr>
            <p:ph type="body" sz="quarter" idx="22"/>
          </p:nvPr>
        </p:nvSpPr>
        <p:spPr>
          <a:xfrm>
            <a:off x="5419499" y="6878335"/>
            <a:ext cx="6882229" cy="259241"/>
          </a:xfrm>
          <a:prstGeom prst="rect">
            <a:avLst/>
          </a:prstGeom>
          <a:solidFill>
            <a:srgbClr val="43BEDC"/>
          </a:solidFill>
          <a:effectLst>
            <a:outerShdw sx="100000" sy="100000" kx="0" ky="0" algn="b" rotWithShape="0" blurRad="381000" dist="0" dir="5400000">
              <a:srgbClr val="000000">
                <a:alpha val="7575"/>
              </a:srgbClr>
            </a:outerShdw>
          </a:effectLst>
        </p:spPr>
        <p:txBody>
          <a:bodyPr/>
          <a:lstStyle/>
          <a:p>
            <a:pPr/>
          </a:p>
        </p:txBody>
      </p:sp>
      <p:sp>
        <p:nvSpPr>
          <p:cNvPr id="398" name="Círculo"/>
          <p:cNvSpPr/>
          <p:nvPr>
            <p:ph type="body" sz="quarter" idx="23"/>
          </p:nvPr>
        </p:nvSpPr>
        <p:spPr>
          <a:xfrm>
            <a:off x="11956853" y="6772809"/>
            <a:ext cx="470293" cy="470293"/>
          </a:xfrm>
          <a:prstGeom prst="rect">
            <a:avLst/>
          </a:prstGeom>
          <a:solidFill>
            <a:srgbClr val="FFFFFF"/>
          </a:solidFill>
          <a:effectLst>
            <a:outerShdw sx="100000" sy="100000" kx="0" ky="0" algn="b" rotWithShape="0" blurRad="673100" dist="0" dir="5400000">
              <a:srgbClr val="000000">
                <a:alpha val="34582"/>
              </a:srgbClr>
            </a:outerShdw>
          </a:effectLst>
        </p:spPr>
        <p:txBody>
          <a:bodyPr/>
          <a:lstStyle/>
          <a:p>
            <a:pPr/>
          </a:p>
        </p:txBody>
      </p:sp>
      <p:sp>
        <p:nvSpPr>
          <p:cNvPr id="399" name="Círculo"/>
          <p:cNvSpPr/>
          <p:nvPr>
            <p:ph type="body" sz="quarter" idx="24"/>
          </p:nvPr>
        </p:nvSpPr>
        <p:spPr>
          <a:xfrm>
            <a:off x="12062380" y="6878335"/>
            <a:ext cx="259239" cy="259239"/>
          </a:xfrm>
          <a:prstGeom prst="rect">
            <a:avLst/>
          </a:prstGeom>
          <a:solidFill>
            <a:srgbClr val="43BEDC"/>
          </a:solidFill>
          <a:effectLst/>
        </p:spPr>
        <p:txBody>
          <a:bodyPr/>
          <a:lstStyle/>
          <a:p>
            <a:pPr/>
          </a:p>
        </p:txBody>
      </p:sp>
      <p:sp>
        <p:nvSpPr>
          <p:cNvPr id="400" name="Texto del título"/>
          <p:cNvSpPr txBox="1"/>
          <p:nvPr>
            <p:ph type="title"/>
          </p:nvPr>
        </p:nvSpPr>
        <p:spPr>
          <a:xfrm>
            <a:off x="2541605" y="1322640"/>
            <a:ext cx="19300789" cy="898342"/>
          </a:xfrm>
          <a:prstGeom prst="rect">
            <a:avLst/>
          </a:prstGeom>
        </p:spPr>
        <p:txBody>
          <a:bodyPr anchor="ctr"/>
          <a:lstStyle>
            <a:lvl1pPr algn="ctr">
              <a:defRPr b="0" sz="5000">
                <a:solidFill>
                  <a:srgbClr val="262F3C"/>
                </a:solidFill>
              </a:defRPr>
            </a:lvl1pPr>
          </a:lstStyle>
          <a:p>
            <a:pPr/>
            <a:r>
              <a:t>Texto del título</a:t>
            </a:r>
          </a:p>
        </p:txBody>
      </p:sp>
      <p:sp>
        <p:nvSpPr>
          <p:cNvPr id="401" name="Círculo"/>
          <p:cNvSpPr/>
          <p:nvPr>
            <p:ph type="body" sz="quarter" idx="25"/>
          </p:nvPr>
        </p:nvSpPr>
        <p:spPr>
          <a:xfrm>
            <a:off x="5294081" y="6772809"/>
            <a:ext cx="470292" cy="470293"/>
          </a:xfrm>
          <a:prstGeom prst="rect">
            <a:avLst/>
          </a:prstGeom>
          <a:solidFill>
            <a:srgbClr val="FFFFFF"/>
          </a:solidFill>
          <a:effectLst>
            <a:outerShdw sx="100000" sy="100000" kx="0" ky="0" algn="b" rotWithShape="0" blurRad="673100" dist="0" dir="5400000">
              <a:srgbClr val="000000">
                <a:alpha val="34582"/>
              </a:srgbClr>
            </a:outerShdw>
          </a:effectLst>
        </p:spPr>
        <p:txBody>
          <a:bodyPr/>
          <a:lstStyle/>
          <a:p>
            <a:pPr/>
          </a:p>
        </p:txBody>
      </p:sp>
      <p:sp>
        <p:nvSpPr>
          <p:cNvPr id="402" name="Círculo"/>
          <p:cNvSpPr/>
          <p:nvPr>
            <p:ph type="body" sz="quarter" idx="26"/>
          </p:nvPr>
        </p:nvSpPr>
        <p:spPr>
          <a:xfrm>
            <a:off x="5399607" y="6878335"/>
            <a:ext cx="259240" cy="259239"/>
          </a:xfrm>
          <a:prstGeom prst="rect">
            <a:avLst/>
          </a:prstGeom>
          <a:solidFill>
            <a:srgbClr val="43BEDC"/>
          </a:solidFill>
          <a:effectLst/>
        </p:spPr>
        <p:txBody>
          <a:bodyPr/>
          <a:lstStyle/>
          <a:p>
            <a:pPr/>
          </a:p>
        </p:txBody>
      </p:sp>
      <p:sp>
        <p:nvSpPr>
          <p:cNvPr id="403" name="Círculo"/>
          <p:cNvSpPr/>
          <p:nvPr>
            <p:ph type="body" sz="quarter" idx="27"/>
          </p:nvPr>
        </p:nvSpPr>
        <p:spPr>
          <a:xfrm>
            <a:off x="8625468" y="6772809"/>
            <a:ext cx="470292" cy="470293"/>
          </a:xfrm>
          <a:prstGeom prst="rect">
            <a:avLst/>
          </a:prstGeom>
          <a:solidFill>
            <a:srgbClr val="FFFFFF"/>
          </a:solidFill>
          <a:effectLst>
            <a:outerShdw sx="100000" sy="100000" kx="0" ky="0" algn="b" rotWithShape="0" blurRad="673100" dist="0" dir="5400000">
              <a:srgbClr val="000000">
                <a:alpha val="34582"/>
              </a:srgbClr>
            </a:outerShdw>
          </a:effectLst>
        </p:spPr>
        <p:txBody>
          <a:bodyPr/>
          <a:lstStyle/>
          <a:p>
            <a:pPr/>
          </a:p>
        </p:txBody>
      </p:sp>
      <p:sp>
        <p:nvSpPr>
          <p:cNvPr id="404" name="Círculo"/>
          <p:cNvSpPr/>
          <p:nvPr>
            <p:ph type="body" sz="quarter" idx="28"/>
          </p:nvPr>
        </p:nvSpPr>
        <p:spPr>
          <a:xfrm>
            <a:off x="8730993" y="6878335"/>
            <a:ext cx="259239" cy="259239"/>
          </a:xfrm>
          <a:prstGeom prst="rect">
            <a:avLst/>
          </a:prstGeom>
          <a:solidFill>
            <a:srgbClr val="43BEDC"/>
          </a:solidFill>
          <a:effectLst/>
        </p:spPr>
        <p:txBody>
          <a:bodyPr/>
          <a:lstStyle/>
          <a:p>
            <a:pPr/>
          </a:p>
        </p:txBody>
      </p:sp>
      <p:sp>
        <p:nvSpPr>
          <p:cNvPr id="405" name="Círculo"/>
          <p:cNvSpPr/>
          <p:nvPr>
            <p:ph type="body" sz="quarter" idx="29"/>
          </p:nvPr>
        </p:nvSpPr>
        <p:spPr>
          <a:xfrm>
            <a:off x="18619627" y="6772809"/>
            <a:ext cx="470293" cy="470293"/>
          </a:xfrm>
          <a:prstGeom prst="rect">
            <a:avLst/>
          </a:prstGeom>
          <a:solidFill>
            <a:srgbClr val="FFFFFF"/>
          </a:solidFill>
          <a:effectLst>
            <a:outerShdw sx="100000" sy="100000" kx="0" ky="0" algn="b" rotWithShape="0" blurRad="673100" dist="0" dir="5400000">
              <a:srgbClr val="000000">
                <a:alpha val="34582"/>
              </a:srgbClr>
            </a:outerShdw>
          </a:effectLst>
        </p:spPr>
        <p:txBody>
          <a:bodyPr/>
          <a:lstStyle/>
          <a:p>
            <a:pPr/>
          </a:p>
        </p:txBody>
      </p:sp>
      <p:sp>
        <p:nvSpPr>
          <p:cNvPr id="406" name="Círculo"/>
          <p:cNvSpPr/>
          <p:nvPr>
            <p:ph type="body" sz="quarter" idx="30"/>
          </p:nvPr>
        </p:nvSpPr>
        <p:spPr>
          <a:xfrm>
            <a:off x="18725153" y="6878335"/>
            <a:ext cx="259240" cy="259239"/>
          </a:xfrm>
          <a:prstGeom prst="rect">
            <a:avLst/>
          </a:prstGeom>
          <a:solidFill>
            <a:srgbClr val="1A82B3"/>
          </a:solidFill>
          <a:effectLst/>
        </p:spPr>
        <p:txBody>
          <a:bodyPr/>
          <a:lstStyle/>
          <a:p>
            <a:pPr/>
          </a:p>
        </p:txBody>
      </p:sp>
      <p:sp>
        <p:nvSpPr>
          <p:cNvPr id="407" name="Círculo"/>
          <p:cNvSpPr/>
          <p:nvPr>
            <p:ph type="body" sz="quarter" idx="31"/>
          </p:nvPr>
        </p:nvSpPr>
        <p:spPr>
          <a:xfrm>
            <a:off x="15288240" y="6772809"/>
            <a:ext cx="470292" cy="470293"/>
          </a:xfrm>
          <a:prstGeom prst="rect">
            <a:avLst/>
          </a:prstGeom>
          <a:solidFill>
            <a:srgbClr val="FFFFFF"/>
          </a:solidFill>
          <a:effectLst>
            <a:outerShdw sx="100000" sy="100000" kx="0" ky="0" algn="b" rotWithShape="0" blurRad="673100" dist="0" dir="5400000">
              <a:srgbClr val="000000">
                <a:alpha val="34582"/>
              </a:srgbClr>
            </a:outerShdw>
          </a:effectLst>
        </p:spPr>
        <p:txBody>
          <a:bodyPr/>
          <a:lstStyle/>
          <a:p>
            <a:pPr/>
          </a:p>
        </p:txBody>
      </p:sp>
      <p:sp>
        <p:nvSpPr>
          <p:cNvPr id="408" name="Círculo"/>
          <p:cNvSpPr/>
          <p:nvPr>
            <p:ph type="body" sz="quarter" idx="32"/>
          </p:nvPr>
        </p:nvSpPr>
        <p:spPr>
          <a:xfrm>
            <a:off x="15393767" y="6878335"/>
            <a:ext cx="259239" cy="259239"/>
          </a:xfrm>
          <a:prstGeom prst="rect">
            <a:avLst/>
          </a:prstGeom>
          <a:solidFill>
            <a:srgbClr val="2D9EC7"/>
          </a:solidFill>
          <a:effectLst/>
        </p:spPr>
        <p:txBody>
          <a:bodyPr/>
          <a:lstStyle/>
          <a:p>
            <a:pPr/>
          </a:p>
        </p:txBody>
      </p:sp>
      <p:sp>
        <p:nvSpPr>
          <p:cNvPr id="409" name="Línea"/>
          <p:cNvSpPr/>
          <p:nvPr>
            <p:ph type="body" sz="quarter" idx="33"/>
          </p:nvPr>
        </p:nvSpPr>
        <p:spPr>
          <a:xfrm rot="10800000">
            <a:off x="5596875" y="8009270"/>
            <a:ext cx="6538319" cy="348759"/>
          </a:xfrm>
          <a:prstGeom prst="rect">
            <a:avLst/>
          </a:prstGeom>
          <a:noFill/>
          <a:ln>
            <a:solidFill>
              <a:srgbClr val="DCDEE0"/>
            </a:solidFill>
          </a:ln>
          <a:effectLst>
            <a:outerShdw sx="100000" sy="100000" kx="0" ky="0" algn="b" rotWithShape="0" blurRad="0" dist="12700" dir="5400000">
              <a:srgbClr val="FFFFFF">
                <a:alpha val="50000"/>
              </a:srgbClr>
            </a:outerShdw>
          </a:effectLst>
        </p:spPr>
        <p:txBody>
          <a:bodyPr lIns="71436" tIns="71436" rIns="71436" bIns="71436"/>
          <a:lstStyle/>
          <a:p>
            <a:pPr/>
          </a:p>
        </p:txBody>
      </p:sp>
      <p:sp>
        <p:nvSpPr>
          <p:cNvPr id="410" name="Línea"/>
          <p:cNvSpPr/>
          <p:nvPr>
            <p:ph type="body" sz="quarter" idx="34"/>
          </p:nvPr>
        </p:nvSpPr>
        <p:spPr>
          <a:xfrm rot="10800000">
            <a:off x="12239725" y="8009270"/>
            <a:ext cx="3291806" cy="348759"/>
          </a:xfrm>
          <a:prstGeom prst="rect">
            <a:avLst/>
          </a:prstGeom>
          <a:noFill/>
          <a:ln>
            <a:solidFill>
              <a:srgbClr val="DCDEE0"/>
            </a:solidFill>
          </a:ln>
          <a:effectLst>
            <a:outerShdw sx="100000" sy="100000" kx="0" ky="0" algn="b" rotWithShape="0" blurRad="0" dist="12700" dir="5400000">
              <a:srgbClr val="FFFFFF">
                <a:alpha val="50000"/>
              </a:srgbClr>
            </a:outerShdw>
          </a:effectLst>
        </p:spPr>
        <p:txBody>
          <a:bodyPr lIns="71436" tIns="71436" rIns="71436" bIns="71436"/>
          <a:lstStyle/>
          <a:p>
            <a:pPr/>
          </a:p>
        </p:txBody>
      </p:sp>
      <p:sp>
        <p:nvSpPr>
          <p:cNvPr id="411" name="Línea"/>
          <p:cNvSpPr/>
          <p:nvPr>
            <p:ph type="body" sz="quarter" idx="35"/>
          </p:nvPr>
        </p:nvSpPr>
        <p:spPr>
          <a:xfrm rot="10800000">
            <a:off x="15636064" y="8009270"/>
            <a:ext cx="3151062" cy="348759"/>
          </a:xfrm>
          <a:prstGeom prst="rect">
            <a:avLst/>
          </a:prstGeom>
          <a:noFill/>
          <a:ln>
            <a:solidFill>
              <a:srgbClr val="DCDEE0"/>
            </a:solidFill>
          </a:ln>
          <a:effectLst>
            <a:outerShdw sx="100000" sy="100000" kx="0" ky="0" algn="b" rotWithShape="0" blurRad="0" dist="12700" dir="5400000">
              <a:srgbClr val="FFFFFF">
                <a:alpha val="50000"/>
              </a:srgbClr>
            </a:outerShdw>
          </a:effectLst>
        </p:spPr>
        <p:txBody>
          <a:bodyPr lIns="71436" tIns="71436" rIns="71436" bIns="71436"/>
          <a:lstStyle/>
          <a:p>
            <a:pPr/>
          </a:p>
        </p:txBody>
      </p:sp>
      <p:sp>
        <p:nvSpPr>
          <p:cNvPr id="412" name="Phase 1"/>
          <p:cNvSpPr txBox="1"/>
          <p:nvPr>
            <p:ph type="body" sz="quarter" idx="36"/>
          </p:nvPr>
        </p:nvSpPr>
        <p:spPr>
          <a:xfrm>
            <a:off x="5657503" y="8407568"/>
            <a:ext cx="6368340" cy="665095"/>
          </a:xfrm>
          <a:prstGeom prst="rect">
            <a:avLst/>
          </a:prstGeom>
          <a:noFill/>
          <a:effectLst/>
        </p:spPr>
        <p:txBody>
          <a:bodyPr/>
          <a:lstStyle/>
          <a:p>
            <a:pPr algn="ctr">
              <a:lnSpc>
                <a:spcPct val="80000"/>
              </a:lnSpc>
              <a:defRPr cap="all" sz="1600">
                <a:solidFill>
                  <a:srgbClr val="262F3C"/>
                </a:solidFill>
                <a:latin typeface="Avenir Next Medium"/>
                <a:ea typeface="Avenir Next Medium"/>
                <a:cs typeface="Avenir Next Medium"/>
                <a:sym typeface="Avenir Next Medium"/>
              </a:defRPr>
            </a:pPr>
          </a:p>
        </p:txBody>
      </p:sp>
      <p:sp>
        <p:nvSpPr>
          <p:cNvPr id="413" name="Phase 2"/>
          <p:cNvSpPr txBox="1"/>
          <p:nvPr>
            <p:ph type="body" sz="quarter" idx="37"/>
          </p:nvPr>
        </p:nvSpPr>
        <p:spPr>
          <a:xfrm>
            <a:off x="12320276" y="8407568"/>
            <a:ext cx="3092823" cy="665095"/>
          </a:xfrm>
          <a:prstGeom prst="rect">
            <a:avLst/>
          </a:prstGeom>
          <a:noFill/>
          <a:effectLst/>
        </p:spPr>
        <p:txBody>
          <a:bodyPr/>
          <a:lstStyle/>
          <a:p>
            <a:pPr algn="ctr">
              <a:lnSpc>
                <a:spcPct val="80000"/>
              </a:lnSpc>
              <a:defRPr cap="all" sz="1600">
                <a:solidFill>
                  <a:srgbClr val="262F3C"/>
                </a:solidFill>
                <a:latin typeface="Avenir Next Medium"/>
                <a:ea typeface="Avenir Next Medium"/>
                <a:cs typeface="Avenir Next Medium"/>
                <a:sym typeface="Avenir Next Medium"/>
              </a:defRPr>
            </a:pPr>
          </a:p>
        </p:txBody>
      </p:sp>
      <p:sp>
        <p:nvSpPr>
          <p:cNvPr id="414" name="Phase 3"/>
          <p:cNvSpPr txBox="1"/>
          <p:nvPr>
            <p:ph type="body" sz="quarter" idx="38"/>
          </p:nvPr>
        </p:nvSpPr>
        <p:spPr>
          <a:xfrm>
            <a:off x="15613783" y="8407568"/>
            <a:ext cx="3092823" cy="665095"/>
          </a:xfrm>
          <a:prstGeom prst="rect">
            <a:avLst/>
          </a:prstGeom>
          <a:noFill/>
          <a:effectLst/>
        </p:spPr>
        <p:txBody>
          <a:bodyPr/>
          <a:lstStyle/>
          <a:p>
            <a:pPr algn="ctr">
              <a:lnSpc>
                <a:spcPct val="80000"/>
              </a:lnSpc>
              <a:defRPr cap="all" sz="1600">
                <a:solidFill>
                  <a:srgbClr val="262F3C"/>
                </a:solidFill>
                <a:latin typeface="Avenir Next Medium"/>
                <a:ea typeface="Avenir Next Medium"/>
                <a:cs typeface="Avenir Next Medium"/>
                <a:sym typeface="Avenir Next Medium"/>
              </a:defRPr>
            </a:pPr>
          </a:p>
        </p:txBody>
      </p:sp>
      <p:sp>
        <p:nvSpPr>
          <p:cNvPr id="415" name="2000"/>
          <p:cNvSpPr txBox="1"/>
          <p:nvPr>
            <p:ph type="body" sz="quarter" idx="39"/>
          </p:nvPr>
        </p:nvSpPr>
        <p:spPr>
          <a:xfrm>
            <a:off x="4616849" y="7420150"/>
            <a:ext cx="1824754" cy="665095"/>
          </a:xfrm>
          <a:prstGeom prst="rect">
            <a:avLst/>
          </a:prstGeom>
          <a:noFill/>
          <a:effectLst/>
        </p:spPr>
        <p:txBody>
          <a:bodyPr/>
          <a:lstStyle/>
          <a:p>
            <a:pPr algn="ctr">
              <a:lnSpc>
                <a:spcPct val="80000"/>
              </a:lnSpc>
              <a:defRPr cap="all" sz="1600">
                <a:solidFill>
                  <a:srgbClr val="262F3C"/>
                </a:solidFill>
                <a:latin typeface="Avenir Next Medium"/>
                <a:ea typeface="Avenir Next Medium"/>
                <a:cs typeface="Avenir Next Medium"/>
                <a:sym typeface="Avenir Next Medium"/>
              </a:defRPr>
            </a:pPr>
          </a:p>
        </p:txBody>
      </p:sp>
      <p:sp>
        <p:nvSpPr>
          <p:cNvPr id="416" name="2005"/>
          <p:cNvSpPr txBox="1"/>
          <p:nvPr>
            <p:ph type="body" sz="quarter" idx="40"/>
          </p:nvPr>
        </p:nvSpPr>
        <p:spPr>
          <a:xfrm>
            <a:off x="7948237" y="7420150"/>
            <a:ext cx="1824754" cy="665095"/>
          </a:xfrm>
          <a:prstGeom prst="rect">
            <a:avLst/>
          </a:prstGeom>
          <a:noFill/>
          <a:effectLst/>
        </p:spPr>
        <p:txBody>
          <a:bodyPr/>
          <a:lstStyle/>
          <a:p>
            <a:pPr algn="ctr">
              <a:lnSpc>
                <a:spcPct val="80000"/>
              </a:lnSpc>
              <a:defRPr cap="all" sz="1600">
                <a:solidFill>
                  <a:srgbClr val="262F3C"/>
                </a:solidFill>
                <a:latin typeface="Avenir Next Medium"/>
                <a:ea typeface="Avenir Next Medium"/>
                <a:cs typeface="Avenir Next Medium"/>
                <a:sym typeface="Avenir Next Medium"/>
              </a:defRPr>
            </a:pPr>
          </a:p>
        </p:txBody>
      </p:sp>
      <p:sp>
        <p:nvSpPr>
          <p:cNvPr id="417" name="2010"/>
          <p:cNvSpPr txBox="1"/>
          <p:nvPr>
            <p:ph type="body" sz="quarter" idx="41"/>
          </p:nvPr>
        </p:nvSpPr>
        <p:spPr>
          <a:xfrm>
            <a:off x="11269677" y="7420150"/>
            <a:ext cx="1824754" cy="665095"/>
          </a:xfrm>
          <a:prstGeom prst="rect">
            <a:avLst/>
          </a:prstGeom>
          <a:noFill/>
          <a:effectLst/>
        </p:spPr>
        <p:txBody>
          <a:bodyPr/>
          <a:lstStyle/>
          <a:p>
            <a:pPr algn="ctr">
              <a:lnSpc>
                <a:spcPct val="80000"/>
              </a:lnSpc>
              <a:defRPr cap="all" sz="1600">
                <a:solidFill>
                  <a:srgbClr val="262F3C"/>
                </a:solidFill>
                <a:latin typeface="Avenir Next Medium"/>
                <a:ea typeface="Avenir Next Medium"/>
                <a:cs typeface="Avenir Next Medium"/>
                <a:sym typeface="Avenir Next Medium"/>
              </a:defRPr>
            </a:pPr>
          </a:p>
        </p:txBody>
      </p:sp>
      <p:sp>
        <p:nvSpPr>
          <p:cNvPr id="418" name="2015"/>
          <p:cNvSpPr txBox="1"/>
          <p:nvPr>
            <p:ph type="body" sz="quarter" idx="42"/>
          </p:nvPr>
        </p:nvSpPr>
        <p:spPr>
          <a:xfrm>
            <a:off x="14601062" y="7420150"/>
            <a:ext cx="1824754" cy="665095"/>
          </a:xfrm>
          <a:prstGeom prst="rect">
            <a:avLst/>
          </a:prstGeom>
          <a:noFill/>
          <a:effectLst/>
        </p:spPr>
        <p:txBody>
          <a:bodyPr/>
          <a:lstStyle/>
          <a:p>
            <a:pPr algn="ctr">
              <a:lnSpc>
                <a:spcPct val="80000"/>
              </a:lnSpc>
              <a:defRPr cap="all" sz="1600">
                <a:solidFill>
                  <a:srgbClr val="262F3C"/>
                </a:solidFill>
                <a:latin typeface="Avenir Next Medium"/>
                <a:ea typeface="Avenir Next Medium"/>
                <a:cs typeface="Avenir Next Medium"/>
                <a:sym typeface="Avenir Next Medium"/>
              </a:defRPr>
            </a:pPr>
          </a:p>
        </p:txBody>
      </p:sp>
      <p:sp>
        <p:nvSpPr>
          <p:cNvPr id="419" name="2020"/>
          <p:cNvSpPr txBox="1"/>
          <p:nvPr>
            <p:ph type="body" sz="quarter" idx="43"/>
          </p:nvPr>
        </p:nvSpPr>
        <p:spPr>
          <a:xfrm>
            <a:off x="17942396" y="7420150"/>
            <a:ext cx="1824754" cy="665095"/>
          </a:xfrm>
          <a:prstGeom prst="rect">
            <a:avLst/>
          </a:prstGeom>
          <a:noFill/>
          <a:effectLst/>
        </p:spPr>
        <p:txBody>
          <a:bodyPr/>
          <a:lstStyle/>
          <a:p>
            <a:pPr algn="ctr">
              <a:lnSpc>
                <a:spcPct val="80000"/>
              </a:lnSpc>
              <a:defRPr cap="all" sz="1600">
                <a:solidFill>
                  <a:srgbClr val="262F3C"/>
                </a:solidFill>
                <a:latin typeface="Avenir Next Medium"/>
                <a:ea typeface="Avenir Next Medium"/>
                <a:cs typeface="Avenir Next Medium"/>
                <a:sym typeface="Avenir Next Medium"/>
              </a:defRPr>
            </a:pPr>
          </a:p>
        </p:txBody>
      </p:sp>
      <p:sp>
        <p:nvSpPr>
          <p:cNvPr id="420" name="Nullam Commodo"/>
          <p:cNvSpPr txBox="1"/>
          <p:nvPr>
            <p:ph type="body" sz="quarter" idx="44"/>
          </p:nvPr>
        </p:nvSpPr>
        <p:spPr>
          <a:xfrm>
            <a:off x="4069326" y="9746325"/>
            <a:ext cx="2919799" cy="453672"/>
          </a:xfrm>
          <a:prstGeom prst="rect">
            <a:avLst/>
          </a:prstGeom>
          <a:noFill/>
          <a:effectLst/>
        </p:spPr>
        <p:txBody>
          <a:bodyPr/>
          <a:lstStyle/>
          <a:p>
            <a:pPr algn="ctr">
              <a:lnSpc>
                <a:spcPct val="80000"/>
              </a:lnSpc>
              <a:defRPr cap="all" sz="2200">
                <a:solidFill>
                  <a:srgbClr val="262F3C"/>
                </a:solidFill>
                <a:latin typeface="Avenir Next Medium"/>
                <a:ea typeface="Avenir Next Medium"/>
                <a:cs typeface="Avenir Next Medium"/>
                <a:sym typeface="Avenir Next Medium"/>
              </a:defRPr>
            </a:pPr>
          </a:p>
        </p:txBody>
      </p:sp>
      <p:sp>
        <p:nvSpPr>
          <p:cNvPr id="421" name="Maecenas sed diam eget risus varius blandit sit amet non magna."/>
          <p:cNvSpPr txBox="1"/>
          <p:nvPr>
            <p:ph type="body" sz="quarter" idx="45"/>
          </p:nvPr>
        </p:nvSpPr>
        <p:spPr>
          <a:xfrm>
            <a:off x="4069326" y="10242528"/>
            <a:ext cx="2919799" cy="1215108"/>
          </a:xfrm>
          <a:prstGeom prst="rect">
            <a:avLst/>
          </a:prstGeom>
          <a:noFill/>
          <a:effectLst/>
        </p:spPr>
        <p:txBody>
          <a:bodyPr/>
          <a:lstStyle/>
          <a:p>
            <a:pPr algn="ctr">
              <a:lnSpc>
                <a:spcPct val="120000"/>
              </a:lnSpc>
              <a:defRPr sz="1800">
                <a:solidFill>
                  <a:srgbClr val="888888"/>
                </a:solidFill>
              </a:defRPr>
            </a:pPr>
          </a:p>
        </p:txBody>
      </p:sp>
      <p:sp>
        <p:nvSpPr>
          <p:cNvPr id="422" name="Purus Fringilla"/>
          <p:cNvSpPr txBox="1"/>
          <p:nvPr>
            <p:ph type="body" sz="quarter" idx="46"/>
          </p:nvPr>
        </p:nvSpPr>
        <p:spPr>
          <a:xfrm>
            <a:off x="7406134" y="4165026"/>
            <a:ext cx="2919799" cy="453672"/>
          </a:xfrm>
          <a:prstGeom prst="rect">
            <a:avLst/>
          </a:prstGeom>
          <a:noFill/>
          <a:effectLst/>
        </p:spPr>
        <p:txBody>
          <a:bodyPr/>
          <a:lstStyle/>
          <a:p>
            <a:pPr algn="ctr">
              <a:lnSpc>
                <a:spcPct val="80000"/>
              </a:lnSpc>
              <a:defRPr cap="all" sz="2200">
                <a:solidFill>
                  <a:srgbClr val="262F3C"/>
                </a:solidFill>
                <a:latin typeface="Avenir Next Medium"/>
                <a:ea typeface="Avenir Next Medium"/>
                <a:cs typeface="Avenir Next Medium"/>
                <a:sym typeface="Avenir Next Medium"/>
              </a:defRPr>
            </a:pPr>
          </a:p>
        </p:txBody>
      </p:sp>
      <p:sp>
        <p:nvSpPr>
          <p:cNvPr id="423" name="Aenean eu leo quam. Pellentesque sem lacinia vestibulum."/>
          <p:cNvSpPr txBox="1"/>
          <p:nvPr>
            <p:ph type="body" sz="quarter" idx="47"/>
          </p:nvPr>
        </p:nvSpPr>
        <p:spPr>
          <a:xfrm>
            <a:off x="7406134" y="4661229"/>
            <a:ext cx="2919799" cy="1215108"/>
          </a:xfrm>
          <a:prstGeom prst="rect">
            <a:avLst/>
          </a:prstGeom>
          <a:noFill/>
          <a:effectLst/>
        </p:spPr>
        <p:txBody>
          <a:bodyPr/>
          <a:lstStyle/>
          <a:p>
            <a:pPr algn="ctr">
              <a:lnSpc>
                <a:spcPct val="120000"/>
              </a:lnSpc>
              <a:defRPr sz="1800">
                <a:solidFill>
                  <a:srgbClr val="888888"/>
                </a:solidFill>
              </a:defRPr>
            </a:pPr>
          </a:p>
        </p:txBody>
      </p:sp>
      <p:sp>
        <p:nvSpPr>
          <p:cNvPr id="424" name="Fringilla"/>
          <p:cNvSpPr txBox="1"/>
          <p:nvPr>
            <p:ph type="body" sz="quarter" idx="48"/>
          </p:nvPr>
        </p:nvSpPr>
        <p:spPr>
          <a:xfrm>
            <a:off x="10698404" y="9746325"/>
            <a:ext cx="2919799" cy="453672"/>
          </a:xfrm>
          <a:prstGeom prst="rect">
            <a:avLst/>
          </a:prstGeom>
          <a:noFill/>
          <a:effectLst/>
        </p:spPr>
        <p:txBody>
          <a:bodyPr/>
          <a:lstStyle/>
          <a:p>
            <a:pPr algn="ctr">
              <a:lnSpc>
                <a:spcPct val="80000"/>
              </a:lnSpc>
              <a:defRPr cap="all" sz="2200">
                <a:solidFill>
                  <a:srgbClr val="262F3C"/>
                </a:solidFill>
                <a:latin typeface="Avenir Next Medium"/>
                <a:ea typeface="Avenir Next Medium"/>
                <a:cs typeface="Avenir Next Medium"/>
                <a:sym typeface="Avenir Next Medium"/>
              </a:defRPr>
            </a:pPr>
          </a:p>
        </p:txBody>
      </p:sp>
      <p:sp>
        <p:nvSpPr>
          <p:cNvPr id="425" name="Curabitur blandit tempus porttitor."/>
          <p:cNvSpPr txBox="1"/>
          <p:nvPr>
            <p:ph type="body" sz="quarter" idx="49"/>
          </p:nvPr>
        </p:nvSpPr>
        <p:spPr>
          <a:xfrm>
            <a:off x="10698404" y="10242528"/>
            <a:ext cx="2919799" cy="1215108"/>
          </a:xfrm>
          <a:prstGeom prst="rect">
            <a:avLst/>
          </a:prstGeom>
          <a:noFill/>
          <a:effectLst/>
        </p:spPr>
        <p:txBody>
          <a:bodyPr/>
          <a:lstStyle/>
          <a:p>
            <a:pPr algn="ctr">
              <a:lnSpc>
                <a:spcPct val="120000"/>
              </a:lnSpc>
              <a:defRPr sz="1800">
                <a:solidFill>
                  <a:srgbClr val="888888"/>
                </a:solidFill>
              </a:defRPr>
            </a:pPr>
          </a:p>
        </p:txBody>
      </p:sp>
      <p:sp>
        <p:nvSpPr>
          <p:cNvPr id="426" name="Cursus Aenean"/>
          <p:cNvSpPr txBox="1"/>
          <p:nvPr>
            <p:ph type="body" sz="quarter" idx="50"/>
          </p:nvPr>
        </p:nvSpPr>
        <p:spPr>
          <a:xfrm>
            <a:off x="14035211" y="4165026"/>
            <a:ext cx="2919799" cy="453672"/>
          </a:xfrm>
          <a:prstGeom prst="rect">
            <a:avLst/>
          </a:prstGeom>
          <a:noFill/>
          <a:effectLst/>
        </p:spPr>
        <p:txBody>
          <a:bodyPr/>
          <a:lstStyle/>
          <a:p>
            <a:pPr algn="ctr">
              <a:lnSpc>
                <a:spcPct val="80000"/>
              </a:lnSpc>
              <a:defRPr cap="all" sz="2200">
                <a:solidFill>
                  <a:srgbClr val="262F3C"/>
                </a:solidFill>
                <a:latin typeface="Avenir Next Medium"/>
                <a:ea typeface="Avenir Next Medium"/>
                <a:cs typeface="Avenir Next Medium"/>
                <a:sym typeface="Avenir Next Medium"/>
              </a:defRPr>
            </a:pPr>
          </a:p>
        </p:txBody>
      </p:sp>
      <p:sp>
        <p:nvSpPr>
          <p:cNvPr id="427" name="Cum sociis natoque et dis montes, nascetur ridiculus mus."/>
          <p:cNvSpPr txBox="1"/>
          <p:nvPr>
            <p:ph type="body" sz="quarter" idx="51"/>
          </p:nvPr>
        </p:nvSpPr>
        <p:spPr>
          <a:xfrm>
            <a:off x="14035211" y="4661229"/>
            <a:ext cx="2919799" cy="1215108"/>
          </a:xfrm>
          <a:prstGeom prst="rect">
            <a:avLst/>
          </a:prstGeom>
          <a:noFill/>
          <a:effectLst/>
        </p:spPr>
        <p:txBody>
          <a:bodyPr/>
          <a:lstStyle/>
          <a:p>
            <a:pPr algn="ctr">
              <a:lnSpc>
                <a:spcPct val="120000"/>
              </a:lnSpc>
              <a:defRPr sz="1800">
                <a:solidFill>
                  <a:srgbClr val="888888"/>
                </a:solidFill>
              </a:defRPr>
            </a:pPr>
          </a:p>
        </p:txBody>
      </p:sp>
      <p:sp>
        <p:nvSpPr>
          <p:cNvPr id="428" name="Sollicitudin"/>
          <p:cNvSpPr txBox="1"/>
          <p:nvPr>
            <p:ph type="body" sz="quarter" idx="52"/>
          </p:nvPr>
        </p:nvSpPr>
        <p:spPr>
          <a:xfrm>
            <a:off x="17394874" y="9746325"/>
            <a:ext cx="2919799" cy="453672"/>
          </a:xfrm>
          <a:prstGeom prst="rect">
            <a:avLst/>
          </a:prstGeom>
          <a:noFill/>
          <a:effectLst/>
        </p:spPr>
        <p:txBody>
          <a:bodyPr/>
          <a:lstStyle/>
          <a:p>
            <a:pPr algn="ctr">
              <a:lnSpc>
                <a:spcPct val="80000"/>
              </a:lnSpc>
              <a:defRPr cap="all" sz="2200">
                <a:solidFill>
                  <a:srgbClr val="262F3C"/>
                </a:solidFill>
                <a:latin typeface="Avenir Next Medium"/>
                <a:ea typeface="Avenir Next Medium"/>
                <a:cs typeface="Avenir Next Medium"/>
                <a:sym typeface="Avenir Next Medium"/>
              </a:defRPr>
            </a:pPr>
          </a:p>
        </p:txBody>
      </p:sp>
      <p:sp>
        <p:nvSpPr>
          <p:cNvPr id="429" name="Aenean lacinia nulla sed. Maecenas faucibus mollis interdum."/>
          <p:cNvSpPr txBox="1"/>
          <p:nvPr>
            <p:ph type="body" sz="quarter" idx="53"/>
          </p:nvPr>
        </p:nvSpPr>
        <p:spPr>
          <a:xfrm>
            <a:off x="17394874" y="10242528"/>
            <a:ext cx="2919799" cy="1215108"/>
          </a:xfrm>
          <a:prstGeom prst="rect">
            <a:avLst/>
          </a:prstGeom>
          <a:noFill/>
          <a:effectLst/>
        </p:spPr>
        <p:txBody>
          <a:bodyPr/>
          <a:lstStyle/>
          <a:p>
            <a:pPr algn="ctr">
              <a:lnSpc>
                <a:spcPct val="120000"/>
              </a:lnSpc>
              <a:defRPr sz="1800">
                <a:solidFill>
                  <a:srgbClr val="888888"/>
                </a:solidFill>
              </a:defRPr>
            </a:pPr>
          </a:p>
        </p:txBody>
      </p:sp>
      <p:sp>
        <p:nvSpPr>
          <p:cNvPr id="430"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15">
    <p:spTree>
      <p:nvGrpSpPr>
        <p:cNvPr id="1" name=""/>
        <p:cNvGrpSpPr/>
        <p:nvPr/>
      </p:nvGrpSpPr>
      <p:grpSpPr>
        <a:xfrm>
          <a:off x="0" y="0"/>
          <a:ext cx="0" cy="0"/>
          <a:chOff x="0" y="0"/>
          <a:chExt cx="0" cy="0"/>
        </a:xfrm>
      </p:grpSpPr>
      <p:sp>
        <p:nvSpPr>
          <p:cNvPr id="437" name="Texto del título"/>
          <p:cNvSpPr txBox="1"/>
          <p:nvPr>
            <p:ph type="title"/>
          </p:nvPr>
        </p:nvSpPr>
        <p:spPr>
          <a:xfrm>
            <a:off x="2545052" y="1322640"/>
            <a:ext cx="19293895" cy="898342"/>
          </a:xfrm>
          <a:prstGeom prst="rect">
            <a:avLst/>
          </a:prstGeom>
        </p:spPr>
        <p:txBody>
          <a:bodyPr anchor="ctr"/>
          <a:lstStyle>
            <a:lvl1pPr algn="ctr">
              <a:defRPr b="0" sz="5000">
                <a:solidFill>
                  <a:srgbClr val="262F3C"/>
                </a:solidFill>
              </a:defRPr>
            </a:lvl1pPr>
          </a:lstStyle>
          <a:p>
            <a:pPr/>
            <a:r>
              <a:t>Texto del título</a:t>
            </a:r>
          </a:p>
        </p:txBody>
      </p:sp>
      <p:sp>
        <p:nvSpPr>
          <p:cNvPr id="438"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16">
    <p:spTree>
      <p:nvGrpSpPr>
        <p:cNvPr id="1" name=""/>
        <p:cNvGrpSpPr/>
        <p:nvPr/>
      </p:nvGrpSpPr>
      <p:grpSpPr>
        <a:xfrm>
          <a:off x="0" y="0"/>
          <a:ext cx="0" cy="0"/>
          <a:chOff x="0" y="0"/>
          <a:chExt cx="0" cy="0"/>
        </a:xfrm>
      </p:grpSpPr>
      <p:sp>
        <p:nvSpPr>
          <p:cNvPr id="445" name="Nivel de texto 1…"/>
          <p:cNvSpPr txBox="1"/>
          <p:nvPr>
            <p:ph type="body" sz="quarter" idx="1"/>
          </p:nvPr>
        </p:nvSpPr>
        <p:spPr>
          <a:xfrm>
            <a:off x="2807036" y="10949260"/>
            <a:ext cx="3251591" cy="1625205"/>
          </a:xfrm>
          <a:prstGeom prst="rect">
            <a:avLst/>
          </a:prstGeom>
          <a:noFill/>
          <a:effectLst/>
        </p:spPr>
        <p:txBody>
          <a:bodyPr anchor="t"/>
          <a:lstStyle>
            <a:lvl1pPr>
              <a:lnSpc>
                <a:spcPct val="120000"/>
              </a:lnSpc>
              <a:defRPr sz="1800">
                <a:solidFill>
                  <a:srgbClr val="888888"/>
                </a:solidFill>
              </a:defRPr>
            </a:lvl1pPr>
            <a:lvl2pPr>
              <a:lnSpc>
                <a:spcPct val="120000"/>
              </a:lnSpc>
              <a:defRPr sz="1800">
                <a:solidFill>
                  <a:srgbClr val="888888"/>
                </a:solidFill>
              </a:defRPr>
            </a:lvl2pPr>
            <a:lvl3pPr>
              <a:lnSpc>
                <a:spcPct val="120000"/>
              </a:lnSpc>
              <a:defRPr sz="1800">
                <a:solidFill>
                  <a:srgbClr val="888888"/>
                </a:solidFill>
              </a:defRPr>
            </a:lvl3pPr>
            <a:lvl4pPr>
              <a:lnSpc>
                <a:spcPct val="120000"/>
              </a:lnSpc>
              <a:defRPr sz="1800">
                <a:solidFill>
                  <a:srgbClr val="888888"/>
                </a:solidFill>
              </a:defRPr>
            </a:lvl4pPr>
            <a:lvl5pPr>
              <a:lnSpc>
                <a:spcPct val="120000"/>
              </a:lnSpc>
              <a:defRPr sz="1800">
                <a:solidFill>
                  <a:srgbClr val="888888"/>
                </a:solidFill>
              </a:defRPr>
            </a:lvl5pPr>
          </a:lstStyle>
          <a:p>
            <a:pPr/>
            <a:r>
              <a:t>Nivel de texto 1</a:t>
            </a:r>
          </a:p>
          <a:p>
            <a:pPr lvl="1"/>
            <a:r>
              <a:t>Nivel de texto 2</a:t>
            </a:r>
          </a:p>
          <a:p>
            <a:pPr lvl="2"/>
            <a:r>
              <a:t>Nivel de texto 3</a:t>
            </a:r>
          </a:p>
          <a:p>
            <a:pPr lvl="3"/>
            <a:r>
              <a:t>Nivel de texto 4</a:t>
            </a:r>
          </a:p>
          <a:p>
            <a:pPr lvl="4"/>
            <a:r>
              <a:t>Nivel de texto 5</a:t>
            </a:r>
          </a:p>
        </p:txBody>
      </p:sp>
      <p:sp>
        <p:nvSpPr>
          <p:cNvPr id="446" name="Texto del título"/>
          <p:cNvSpPr txBox="1"/>
          <p:nvPr>
            <p:ph type="title"/>
          </p:nvPr>
        </p:nvSpPr>
        <p:spPr>
          <a:xfrm>
            <a:off x="2533991" y="1322640"/>
            <a:ext cx="19316018" cy="898342"/>
          </a:xfrm>
          <a:prstGeom prst="rect">
            <a:avLst/>
          </a:prstGeom>
        </p:spPr>
        <p:txBody>
          <a:bodyPr anchor="ctr"/>
          <a:lstStyle>
            <a:lvl1pPr algn="ctr">
              <a:defRPr b="0" sz="5000">
                <a:solidFill>
                  <a:srgbClr val="262F3C"/>
                </a:solidFill>
              </a:defRPr>
            </a:lvl1pPr>
          </a:lstStyle>
          <a:p>
            <a:pPr/>
            <a:r>
              <a:t>Texto del título</a:t>
            </a:r>
          </a:p>
        </p:txBody>
      </p:sp>
      <p:sp>
        <p:nvSpPr>
          <p:cNvPr id="447" name="Línea"/>
          <p:cNvSpPr/>
          <p:nvPr>
            <p:ph type="body" idx="21"/>
          </p:nvPr>
        </p:nvSpPr>
        <p:spPr>
          <a:xfrm>
            <a:off x="2558063" y="5222459"/>
            <a:ext cx="19603878" cy="8509466"/>
          </a:xfrm>
          <a:prstGeom prst="rect">
            <a:avLst/>
          </a:prstGeom>
          <a:noFill/>
          <a:ln w="25400">
            <a:solidFill>
              <a:srgbClr val="DCDEE0"/>
            </a:solidFill>
          </a:ln>
          <a:effectLst>
            <a:outerShdw sx="100000" sy="100000" kx="0" ky="0" algn="b" rotWithShape="0" blurRad="0" dist="12700" dir="5400000">
              <a:srgbClr val="FFFFFF">
                <a:alpha val="50000"/>
              </a:srgbClr>
            </a:outerShdw>
          </a:effectLst>
        </p:spPr>
        <p:txBody>
          <a:bodyPr lIns="71436" tIns="71436" rIns="71436" bIns="71436"/>
          <a:lstStyle/>
          <a:p>
            <a:pPr/>
          </a:p>
        </p:txBody>
      </p:sp>
      <p:sp>
        <p:nvSpPr>
          <p:cNvPr id="448" name="1"/>
          <p:cNvSpPr txBox="1"/>
          <p:nvPr>
            <p:ph type="body" sz="quarter" idx="22"/>
          </p:nvPr>
        </p:nvSpPr>
        <p:spPr>
          <a:xfrm>
            <a:off x="2762401" y="9502348"/>
            <a:ext cx="567257" cy="898342"/>
          </a:xfrm>
          <a:prstGeom prst="rect">
            <a:avLst/>
          </a:prstGeom>
          <a:noFill/>
          <a:effectLst/>
        </p:spPr>
        <p:txBody>
          <a:bodyPr/>
          <a:lstStyle/>
          <a:p>
            <a:pPr algn="ctr">
              <a:lnSpc>
                <a:spcPct val="80000"/>
              </a:lnSpc>
              <a:defRPr cap="all" sz="4400">
                <a:solidFill>
                  <a:srgbClr val="41B9D9"/>
                </a:solidFill>
                <a:latin typeface="Avenir Next Medium"/>
                <a:ea typeface="Avenir Next Medium"/>
                <a:cs typeface="Avenir Next Medium"/>
                <a:sym typeface="Avenir Next Medium"/>
              </a:defRPr>
            </a:pPr>
          </a:p>
        </p:txBody>
      </p:sp>
      <p:sp>
        <p:nvSpPr>
          <p:cNvPr id="449" name="Tristique Cursus"/>
          <p:cNvSpPr txBox="1"/>
          <p:nvPr>
            <p:ph type="body" sz="quarter" idx="23"/>
          </p:nvPr>
        </p:nvSpPr>
        <p:spPr>
          <a:xfrm>
            <a:off x="3474339" y="9520739"/>
            <a:ext cx="2621588" cy="898342"/>
          </a:xfrm>
          <a:prstGeom prst="rect">
            <a:avLst/>
          </a:prstGeom>
          <a:noFill/>
          <a:effectLst/>
        </p:spPr>
        <p:txBody>
          <a:bodyPr/>
          <a:lstStyle/>
          <a:p>
            <a:pPr>
              <a:lnSpc>
                <a:spcPct val="80000"/>
              </a:lnSpc>
              <a:defRPr cap="all" sz="2200">
                <a:solidFill>
                  <a:srgbClr val="262F3C"/>
                </a:solidFill>
                <a:latin typeface="Avenir Next Medium"/>
                <a:ea typeface="Avenir Next Medium"/>
                <a:cs typeface="Avenir Next Medium"/>
                <a:sym typeface="Avenir Next Medium"/>
              </a:defRPr>
            </a:pPr>
          </a:p>
        </p:txBody>
      </p:sp>
      <p:sp>
        <p:nvSpPr>
          <p:cNvPr id="450" name="2"/>
          <p:cNvSpPr txBox="1"/>
          <p:nvPr>
            <p:ph type="body" sz="quarter" idx="24"/>
          </p:nvPr>
        </p:nvSpPr>
        <p:spPr>
          <a:xfrm>
            <a:off x="6694812" y="8197556"/>
            <a:ext cx="567257" cy="898342"/>
          </a:xfrm>
          <a:prstGeom prst="rect">
            <a:avLst/>
          </a:prstGeom>
          <a:noFill/>
          <a:effectLst/>
        </p:spPr>
        <p:txBody>
          <a:bodyPr/>
          <a:lstStyle/>
          <a:p>
            <a:pPr algn="ctr">
              <a:lnSpc>
                <a:spcPct val="80000"/>
              </a:lnSpc>
              <a:defRPr cap="all" sz="4400">
                <a:solidFill>
                  <a:srgbClr val="41B9D9"/>
                </a:solidFill>
                <a:latin typeface="Avenir Next Medium"/>
                <a:ea typeface="Avenir Next Medium"/>
                <a:cs typeface="Avenir Next Medium"/>
                <a:sym typeface="Avenir Next Medium"/>
              </a:defRPr>
            </a:pPr>
          </a:p>
        </p:txBody>
      </p:sp>
      <p:sp>
        <p:nvSpPr>
          <p:cNvPr id="451" name="Tristique Cursus"/>
          <p:cNvSpPr txBox="1"/>
          <p:nvPr>
            <p:ph type="body" sz="quarter" idx="25"/>
          </p:nvPr>
        </p:nvSpPr>
        <p:spPr>
          <a:xfrm>
            <a:off x="7369968" y="8197556"/>
            <a:ext cx="2621588" cy="898342"/>
          </a:xfrm>
          <a:prstGeom prst="rect">
            <a:avLst/>
          </a:prstGeom>
          <a:noFill/>
          <a:effectLst/>
        </p:spPr>
        <p:txBody>
          <a:bodyPr/>
          <a:lstStyle/>
          <a:p>
            <a:pPr>
              <a:lnSpc>
                <a:spcPct val="80000"/>
              </a:lnSpc>
              <a:defRPr cap="all" sz="2200">
                <a:solidFill>
                  <a:srgbClr val="262F3C"/>
                </a:solidFill>
                <a:latin typeface="Avenir Next Medium"/>
                <a:ea typeface="Avenir Next Medium"/>
                <a:cs typeface="Avenir Next Medium"/>
                <a:sym typeface="Avenir Next Medium"/>
              </a:defRPr>
            </a:pPr>
          </a:p>
        </p:txBody>
      </p:sp>
      <p:sp>
        <p:nvSpPr>
          <p:cNvPr id="452" name="3"/>
          <p:cNvSpPr txBox="1"/>
          <p:nvPr>
            <p:ph type="body" sz="quarter" idx="26"/>
          </p:nvPr>
        </p:nvSpPr>
        <p:spPr>
          <a:xfrm>
            <a:off x="10607530" y="6823037"/>
            <a:ext cx="567256" cy="898342"/>
          </a:xfrm>
          <a:prstGeom prst="rect">
            <a:avLst/>
          </a:prstGeom>
          <a:noFill/>
          <a:effectLst/>
        </p:spPr>
        <p:txBody>
          <a:bodyPr/>
          <a:lstStyle/>
          <a:p>
            <a:pPr algn="ctr">
              <a:lnSpc>
                <a:spcPct val="80000"/>
              </a:lnSpc>
              <a:defRPr cap="all" sz="4400">
                <a:solidFill>
                  <a:srgbClr val="41B9D9"/>
                </a:solidFill>
                <a:latin typeface="Avenir Next Medium"/>
                <a:ea typeface="Avenir Next Medium"/>
                <a:cs typeface="Avenir Next Medium"/>
                <a:sym typeface="Avenir Next Medium"/>
              </a:defRPr>
            </a:pPr>
          </a:p>
        </p:txBody>
      </p:sp>
      <p:sp>
        <p:nvSpPr>
          <p:cNvPr id="453" name="Tristique Cursus"/>
          <p:cNvSpPr txBox="1"/>
          <p:nvPr>
            <p:ph type="body" sz="quarter" idx="27"/>
          </p:nvPr>
        </p:nvSpPr>
        <p:spPr>
          <a:xfrm>
            <a:off x="11282687" y="6823037"/>
            <a:ext cx="2569309" cy="898342"/>
          </a:xfrm>
          <a:prstGeom prst="rect">
            <a:avLst/>
          </a:prstGeom>
          <a:noFill/>
          <a:effectLst/>
        </p:spPr>
        <p:txBody>
          <a:bodyPr/>
          <a:lstStyle/>
          <a:p>
            <a:pPr>
              <a:lnSpc>
                <a:spcPct val="80000"/>
              </a:lnSpc>
              <a:defRPr cap="all" sz="2200">
                <a:solidFill>
                  <a:srgbClr val="262F3C"/>
                </a:solidFill>
                <a:latin typeface="Avenir Next Medium"/>
                <a:ea typeface="Avenir Next Medium"/>
                <a:cs typeface="Avenir Next Medium"/>
                <a:sym typeface="Avenir Next Medium"/>
              </a:defRPr>
            </a:pPr>
          </a:p>
        </p:txBody>
      </p:sp>
      <p:sp>
        <p:nvSpPr>
          <p:cNvPr id="454" name="4"/>
          <p:cNvSpPr txBox="1"/>
          <p:nvPr>
            <p:ph type="body" sz="quarter" idx="28"/>
          </p:nvPr>
        </p:nvSpPr>
        <p:spPr>
          <a:xfrm>
            <a:off x="14360114" y="5404479"/>
            <a:ext cx="567257" cy="898342"/>
          </a:xfrm>
          <a:prstGeom prst="rect">
            <a:avLst/>
          </a:prstGeom>
          <a:noFill/>
          <a:effectLst/>
        </p:spPr>
        <p:txBody>
          <a:bodyPr/>
          <a:lstStyle/>
          <a:p>
            <a:pPr algn="ctr">
              <a:lnSpc>
                <a:spcPct val="80000"/>
              </a:lnSpc>
              <a:defRPr cap="all" sz="4400">
                <a:solidFill>
                  <a:srgbClr val="41B9D9"/>
                </a:solidFill>
                <a:latin typeface="Avenir Next Medium"/>
                <a:ea typeface="Avenir Next Medium"/>
                <a:cs typeface="Avenir Next Medium"/>
                <a:sym typeface="Avenir Next Medium"/>
              </a:defRPr>
            </a:pPr>
          </a:p>
        </p:txBody>
      </p:sp>
      <p:sp>
        <p:nvSpPr>
          <p:cNvPr id="455" name="Tristique Cursus"/>
          <p:cNvSpPr txBox="1"/>
          <p:nvPr>
            <p:ph type="body" sz="quarter" idx="29"/>
          </p:nvPr>
        </p:nvSpPr>
        <p:spPr>
          <a:xfrm>
            <a:off x="15035271" y="5404479"/>
            <a:ext cx="2569309" cy="898342"/>
          </a:xfrm>
          <a:prstGeom prst="rect">
            <a:avLst/>
          </a:prstGeom>
          <a:noFill/>
          <a:effectLst/>
        </p:spPr>
        <p:txBody>
          <a:bodyPr/>
          <a:lstStyle/>
          <a:p>
            <a:pPr>
              <a:lnSpc>
                <a:spcPct val="80000"/>
              </a:lnSpc>
              <a:defRPr cap="all" sz="2200">
                <a:solidFill>
                  <a:srgbClr val="262F3C"/>
                </a:solidFill>
                <a:latin typeface="Avenir Next Medium"/>
                <a:ea typeface="Avenir Next Medium"/>
                <a:cs typeface="Avenir Next Medium"/>
                <a:sym typeface="Avenir Next Medium"/>
              </a:defRPr>
            </a:pPr>
          </a:p>
        </p:txBody>
      </p:sp>
      <p:sp>
        <p:nvSpPr>
          <p:cNvPr id="456" name="5"/>
          <p:cNvSpPr txBox="1"/>
          <p:nvPr>
            <p:ph type="body" sz="quarter" idx="30"/>
          </p:nvPr>
        </p:nvSpPr>
        <p:spPr>
          <a:xfrm>
            <a:off x="18152149" y="4205056"/>
            <a:ext cx="567257" cy="898342"/>
          </a:xfrm>
          <a:prstGeom prst="rect">
            <a:avLst/>
          </a:prstGeom>
          <a:noFill/>
          <a:effectLst/>
        </p:spPr>
        <p:txBody>
          <a:bodyPr/>
          <a:lstStyle/>
          <a:p>
            <a:pPr algn="ctr">
              <a:lnSpc>
                <a:spcPct val="80000"/>
              </a:lnSpc>
              <a:defRPr cap="all" sz="4400">
                <a:solidFill>
                  <a:srgbClr val="41B9D9"/>
                </a:solidFill>
                <a:latin typeface="Avenir Next Medium"/>
                <a:ea typeface="Avenir Next Medium"/>
                <a:cs typeface="Avenir Next Medium"/>
                <a:sym typeface="Avenir Next Medium"/>
              </a:defRPr>
            </a:pPr>
          </a:p>
        </p:txBody>
      </p:sp>
      <p:sp>
        <p:nvSpPr>
          <p:cNvPr id="457" name="Tristique Cursus"/>
          <p:cNvSpPr txBox="1"/>
          <p:nvPr>
            <p:ph type="body" sz="quarter" idx="31"/>
          </p:nvPr>
        </p:nvSpPr>
        <p:spPr>
          <a:xfrm>
            <a:off x="18827308" y="4205056"/>
            <a:ext cx="2569308" cy="898342"/>
          </a:xfrm>
          <a:prstGeom prst="rect">
            <a:avLst/>
          </a:prstGeom>
          <a:noFill/>
          <a:effectLst/>
        </p:spPr>
        <p:txBody>
          <a:bodyPr/>
          <a:lstStyle/>
          <a:p>
            <a:pPr>
              <a:lnSpc>
                <a:spcPct val="80000"/>
              </a:lnSpc>
              <a:defRPr cap="all" sz="2200">
                <a:solidFill>
                  <a:srgbClr val="262F3C"/>
                </a:solidFill>
                <a:latin typeface="Avenir Next Medium"/>
                <a:ea typeface="Avenir Next Medium"/>
                <a:cs typeface="Avenir Next Medium"/>
                <a:sym typeface="Avenir Next Medium"/>
              </a:defRPr>
            </a:pPr>
          </a:p>
        </p:txBody>
      </p:sp>
      <p:sp>
        <p:nvSpPr>
          <p:cNvPr id="458" name="Maecenas sed diam eget risus varius blandit sit amet non magna."/>
          <p:cNvSpPr txBox="1"/>
          <p:nvPr>
            <p:ph type="body" sz="quarter" idx="32"/>
          </p:nvPr>
        </p:nvSpPr>
        <p:spPr>
          <a:xfrm>
            <a:off x="6721933" y="9569536"/>
            <a:ext cx="3251589" cy="1625192"/>
          </a:xfrm>
          <a:prstGeom prst="rect">
            <a:avLst/>
          </a:prstGeom>
          <a:noFill/>
          <a:effectLst/>
        </p:spPr>
        <p:txBody>
          <a:bodyPr/>
          <a:lstStyle/>
          <a:p>
            <a:pPr>
              <a:lnSpc>
                <a:spcPct val="120000"/>
              </a:lnSpc>
              <a:defRPr sz="1800">
                <a:solidFill>
                  <a:srgbClr val="888888"/>
                </a:solidFill>
              </a:defRPr>
            </a:pPr>
          </a:p>
        </p:txBody>
      </p:sp>
      <p:sp>
        <p:nvSpPr>
          <p:cNvPr id="459" name="Maecenas sed diam eget risus varius blandit sit amet non magna."/>
          <p:cNvSpPr txBox="1"/>
          <p:nvPr>
            <p:ph type="body" sz="quarter" idx="33"/>
          </p:nvPr>
        </p:nvSpPr>
        <p:spPr>
          <a:xfrm>
            <a:off x="10532005" y="8181833"/>
            <a:ext cx="3251590" cy="1625193"/>
          </a:xfrm>
          <a:prstGeom prst="rect">
            <a:avLst/>
          </a:prstGeom>
          <a:noFill/>
          <a:effectLst/>
        </p:spPr>
        <p:txBody>
          <a:bodyPr/>
          <a:lstStyle/>
          <a:p>
            <a:pPr>
              <a:lnSpc>
                <a:spcPct val="120000"/>
              </a:lnSpc>
              <a:defRPr sz="1800">
                <a:solidFill>
                  <a:srgbClr val="888888"/>
                </a:solidFill>
              </a:defRPr>
            </a:pPr>
          </a:p>
        </p:txBody>
      </p:sp>
      <p:sp>
        <p:nvSpPr>
          <p:cNvPr id="460" name="Maecenas sed diam eget risus varius blandit sit amet non magna."/>
          <p:cNvSpPr txBox="1"/>
          <p:nvPr>
            <p:ph type="body" sz="quarter" idx="34"/>
          </p:nvPr>
        </p:nvSpPr>
        <p:spPr>
          <a:xfrm>
            <a:off x="14342078" y="6686329"/>
            <a:ext cx="3251589" cy="1625192"/>
          </a:xfrm>
          <a:prstGeom prst="rect">
            <a:avLst/>
          </a:prstGeom>
          <a:noFill/>
          <a:effectLst/>
        </p:spPr>
        <p:txBody>
          <a:bodyPr/>
          <a:lstStyle/>
          <a:p>
            <a:pPr>
              <a:lnSpc>
                <a:spcPct val="120000"/>
              </a:lnSpc>
              <a:defRPr sz="1800">
                <a:solidFill>
                  <a:srgbClr val="888888"/>
                </a:solidFill>
              </a:defRPr>
            </a:pPr>
          </a:p>
        </p:txBody>
      </p:sp>
      <p:sp>
        <p:nvSpPr>
          <p:cNvPr id="461" name="Maecenas sed diam eget risus varius blandit sit amet non magna."/>
          <p:cNvSpPr txBox="1"/>
          <p:nvPr>
            <p:ph type="body" sz="quarter" idx="35"/>
          </p:nvPr>
        </p:nvSpPr>
        <p:spPr>
          <a:xfrm>
            <a:off x="18220551" y="5531972"/>
            <a:ext cx="3251590" cy="1625192"/>
          </a:xfrm>
          <a:prstGeom prst="rect">
            <a:avLst/>
          </a:prstGeom>
          <a:noFill/>
          <a:effectLst/>
        </p:spPr>
        <p:txBody>
          <a:bodyPr/>
          <a:lstStyle/>
          <a:p>
            <a:pPr>
              <a:lnSpc>
                <a:spcPct val="120000"/>
              </a:lnSpc>
              <a:defRPr sz="1800">
                <a:solidFill>
                  <a:srgbClr val="888888"/>
                </a:solidFill>
              </a:defRPr>
            </a:pPr>
          </a:p>
        </p:txBody>
      </p:sp>
      <p:sp>
        <p:nvSpPr>
          <p:cNvPr id="462"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17">
    <p:spTree>
      <p:nvGrpSpPr>
        <p:cNvPr id="1" name=""/>
        <p:cNvGrpSpPr/>
        <p:nvPr/>
      </p:nvGrpSpPr>
      <p:grpSpPr>
        <a:xfrm>
          <a:off x="0" y="0"/>
          <a:ext cx="0" cy="0"/>
          <a:chOff x="0" y="0"/>
          <a:chExt cx="0" cy="0"/>
        </a:xfrm>
      </p:grpSpPr>
      <p:sp>
        <p:nvSpPr>
          <p:cNvPr id="469" name="Texto del título"/>
          <p:cNvSpPr txBox="1"/>
          <p:nvPr>
            <p:ph type="title"/>
          </p:nvPr>
        </p:nvSpPr>
        <p:spPr>
          <a:xfrm>
            <a:off x="2540455" y="1322640"/>
            <a:ext cx="19303090" cy="898342"/>
          </a:xfrm>
          <a:prstGeom prst="rect">
            <a:avLst/>
          </a:prstGeom>
        </p:spPr>
        <p:txBody>
          <a:bodyPr anchor="ctr"/>
          <a:lstStyle>
            <a:lvl1pPr algn="ctr">
              <a:defRPr b="0" sz="5000">
                <a:solidFill>
                  <a:srgbClr val="262F3C"/>
                </a:solidFill>
              </a:defRPr>
            </a:lvl1pPr>
          </a:lstStyle>
          <a:p>
            <a:pPr/>
            <a:r>
              <a:t>Texto del título</a:t>
            </a:r>
          </a:p>
        </p:txBody>
      </p:sp>
      <p:sp>
        <p:nvSpPr>
          <p:cNvPr id="470" name="Nivel de texto 1…"/>
          <p:cNvSpPr txBox="1"/>
          <p:nvPr>
            <p:ph type="body" sz="quarter" idx="1"/>
          </p:nvPr>
        </p:nvSpPr>
        <p:spPr>
          <a:xfrm rot="21243604">
            <a:off x="3753036" y="4320952"/>
            <a:ext cx="2910921" cy="2910921"/>
          </a:xfrm>
          <a:prstGeom prst="rect">
            <a:avLst/>
          </a:prstGeom>
          <a:solidFill>
            <a:srgbClr val="FFFFFF"/>
          </a:solidFill>
          <a:effectLst>
            <a:outerShdw sx="100000" sy="100000" kx="0" ky="0" algn="b" rotWithShape="0" blurRad="381000" dist="0" dir="5400000">
              <a:srgbClr val="000000">
                <a:alpha val="16220"/>
              </a:srgbClr>
            </a:outerShdw>
          </a:effectLst>
        </p:spPr>
        <p:txBody>
          <a:bodyPr/>
          <a:lstStyle/>
          <a:p>
            <a:pPr/>
            <a:r>
              <a:t>Nivel de texto 1</a:t>
            </a:r>
          </a:p>
          <a:p>
            <a:pPr lvl="1"/>
            <a:r>
              <a:t>Nivel de texto 2</a:t>
            </a:r>
          </a:p>
          <a:p>
            <a:pPr lvl="2"/>
            <a:r>
              <a:t>Nivel de texto 3</a:t>
            </a:r>
          </a:p>
          <a:p>
            <a:pPr lvl="3"/>
            <a:r>
              <a:t>Nivel de texto 4</a:t>
            </a:r>
          </a:p>
          <a:p>
            <a:pPr lvl="4"/>
            <a:r>
              <a:t>Nivel de texto 5</a:t>
            </a:r>
          </a:p>
        </p:txBody>
      </p:sp>
      <p:sp>
        <p:nvSpPr>
          <p:cNvPr id="471" name="Rectángulo redondeado"/>
          <p:cNvSpPr/>
          <p:nvPr>
            <p:ph type="body" sz="quarter" idx="21"/>
          </p:nvPr>
        </p:nvSpPr>
        <p:spPr>
          <a:xfrm rot="20303974">
            <a:off x="3880923" y="4448839"/>
            <a:ext cx="2655148" cy="2655147"/>
          </a:xfrm>
          <a:prstGeom prst="rect">
            <a:avLst/>
          </a:prstGeom>
          <a:effectLst>
            <a:outerShdw sx="100000" sy="100000" kx="0" ky="0" algn="b" rotWithShape="0" blurRad="381000" dist="0" dir="5400000">
              <a:srgbClr val="000000">
                <a:alpha val="8128"/>
              </a:srgbClr>
            </a:outerShdw>
          </a:effectLst>
        </p:spPr>
        <p:txBody>
          <a:bodyPr/>
          <a:lstStyle/>
          <a:p>
            <a:pPr/>
          </a:p>
        </p:txBody>
      </p:sp>
      <p:sp>
        <p:nvSpPr>
          <p:cNvPr id="472" name="Photo Placeholder 8.jpg"/>
          <p:cNvSpPr/>
          <p:nvPr>
            <p:ph type="pic" sz="half" idx="22"/>
          </p:nvPr>
        </p:nvSpPr>
        <p:spPr>
          <a:xfrm>
            <a:off x="59963" y="88779"/>
            <a:ext cx="14154510" cy="9271205"/>
          </a:xfrm>
          <a:prstGeom prst="rect">
            <a:avLst/>
          </a:prstGeom>
          <a:noFill/>
          <a:effectLst>
            <a:outerShdw sx="100000" sy="100000" kx="0" ky="0" algn="b" rotWithShape="0" blurRad="317500" dist="0" dir="5400000">
              <a:srgbClr val="000000">
                <a:alpha val="21748"/>
              </a:srgbClr>
            </a:outerShdw>
          </a:effectLst>
        </p:spPr>
        <p:txBody>
          <a:bodyPr lIns="91439" tIns="45719" rIns="91439" bIns="45719" anchor="t">
            <a:noAutofit/>
          </a:bodyPr>
          <a:lstStyle/>
          <a:p>
            <a:pPr/>
          </a:p>
        </p:txBody>
      </p:sp>
      <p:sp>
        <p:nvSpPr>
          <p:cNvPr id="473" name="Rectángulo redondeado"/>
          <p:cNvSpPr/>
          <p:nvPr>
            <p:ph type="body" sz="quarter" idx="23"/>
          </p:nvPr>
        </p:nvSpPr>
        <p:spPr>
          <a:xfrm rot="21243604">
            <a:off x="10864426" y="4448839"/>
            <a:ext cx="2655147" cy="2655147"/>
          </a:xfrm>
          <a:prstGeom prst="rect">
            <a:avLst/>
          </a:prstGeom>
          <a:solidFill>
            <a:srgbClr val="FFFFFF"/>
          </a:solidFill>
          <a:effectLst>
            <a:outerShdw sx="100000" sy="100000" kx="0" ky="0" algn="b" rotWithShape="0" blurRad="381000" dist="0" dir="5400000">
              <a:srgbClr val="000000">
                <a:alpha val="16220"/>
              </a:srgbClr>
            </a:outerShdw>
          </a:effectLst>
        </p:spPr>
        <p:txBody>
          <a:bodyPr/>
          <a:lstStyle/>
          <a:p>
            <a:pPr/>
          </a:p>
        </p:txBody>
      </p:sp>
      <p:sp>
        <p:nvSpPr>
          <p:cNvPr id="474" name="Rectángulo redondeado"/>
          <p:cNvSpPr/>
          <p:nvPr>
            <p:ph type="body" sz="quarter" idx="24"/>
          </p:nvPr>
        </p:nvSpPr>
        <p:spPr>
          <a:xfrm rot="20303974">
            <a:off x="10864426" y="4448839"/>
            <a:ext cx="2655147" cy="2655147"/>
          </a:xfrm>
          <a:prstGeom prst="rect">
            <a:avLst/>
          </a:prstGeom>
          <a:effectLst>
            <a:outerShdw sx="100000" sy="100000" kx="0" ky="0" algn="b" rotWithShape="0" blurRad="381000" dist="0" dir="5400000">
              <a:srgbClr val="000000">
                <a:alpha val="8128"/>
              </a:srgbClr>
            </a:outerShdw>
          </a:effectLst>
        </p:spPr>
        <p:txBody>
          <a:bodyPr/>
          <a:lstStyle/>
          <a:p>
            <a:pPr/>
          </a:p>
        </p:txBody>
      </p:sp>
      <p:sp>
        <p:nvSpPr>
          <p:cNvPr id="475" name="Photo Placeholder 8.jpg"/>
          <p:cNvSpPr/>
          <p:nvPr>
            <p:ph type="pic" sz="half" idx="25"/>
          </p:nvPr>
        </p:nvSpPr>
        <p:spPr>
          <a:xfrm>
            <a:off x="4113388" y="722504"/>
            <a:ext cx="13468702" cy="8822000"/>
          </a:xfrm>
          <a:prstGeom prst="rect">
            <a:avLst/>
          </a:prstGeom>
          <a:noFill/>
          <a:effectLst>
            <a:outerShdw sx="100000" sy="100000" kx="0" ky="0" algn="b" rotWithShape="0" blurRad="317500" dist="0" dir="5400000">
              <a:srgbClr val="000000">
                <a:alpha val="21748"/>
              </a:srgbClr>
            </a:outerShdw>
          </a:effectLst>
        </p:spPr>
        <p:txBody>
          <a:bodyPr lIns="91439" tIns="45719" rIns="91439" bIns="45719" anchor="t">
            <a:noAutofit/>
          </a:bodyPr>
          <a:lstStyle/>
          <a:p>
            <a:pPr/>
          </a:p>
        </p:txBody>
      </p:sp>
      <p:sp>
        <p:nvSpPr>
          <p:cNvPr id="476" name="Rectángulo redondeado"/>
          <p:cNvSpPr/>
          <p:nvPr>
            <p:ph type="body" sz="quarter" idx="26"/>
          </p:nvPr>
        </p:nvSpPr>
        <p:spPr>
          <a:xfrm rot="21243604">
            <a:off x="17888160" y="4448839"/>
            <a:ext cx="2655147" cy="2655147"/>
          </a:xfrm>
          <a:prstGeom prst="rect">
            <a:avLst/>
          </a:prstGeom>
          <a:solidFill>
            <a:srgbClr val="FFFFFF"/>
          </a:solidFill>
          <a:effectLst>
            <a:outerShdw sx="100000" sy="100000" kx="0" ky="0" algn="b" rotWithShape="0" blurRad="381000" dist="0" dir="5400000">
              <a:srgbClr val="000000">
                <a:alpha val="16220"/>
              </a:srgbClr>
            </a:outerShdw>
          </a:effectLst>
        </p:spPr>
        <p:txBody>
          <a:bodyPr/>
          <a:lstStyle/>
          <a:p>
            <a:pPr/>
          </a:p>
        </p:txBody>
      </p:sp>
      <p:sp>
        <p:nvSpPr>
          <p:cNvPr id="477" name="Rectángulo redondeado"/>
          <p:cNvSpPr/>
          <p:nvPr>
            <p:ph type="body" sz="quarter" idx="27"/>
          </p:nvPr>
        </p:nvSpPr>
        <p:spPr>
          <a:xfrm rot="20303974">
            <a:off x="17888160" y="4448839"/>
            <a:ext cx="2655147" cy="2655147"/>
          </a:xfrm>
          <a:prstGeom prst="rect">
            <a:avLst/>
          </a:prstGeom>
          <a:effectLst>
            <a:outerShdw sx="100000" sy="100000" kx="0" ky="0" algn="b" rotWithShape="0" blurRad="381000" dist="0" dir="5400000">
              <a:srgbClr val="000000">
                <a:alpha val="8128"/>
              </a:srgbClr>
            </a:outerShdw>
          </a:effectLst>
        </p:spPr>
        <p:txBody>
          <a:bodyPr/>
          <a:lstStyle/>
          <a:p>
            <a:pPr/>
          </a:p>
        </p:txBody>
      </p:sp>
      <p:sp>
        <p:nvSpPr>
          <p:cNvPr id="478" name="Photo Placeholder 8.jpg"/>
          <p:cNvSpPr/>
          <p:nvPr>
            <p:ph type="pic" sz="half" idx="28"/>
          </p:nvPr>
        </p:nvSpPr>
        <p:spPr>
          <a:xfrm>
            <a:off x="17340335" y="1064151"/>
            <a:ext cx="12128072" cy="7943888"/>
          </a:xfrm>
          <a:prstGeom prst="rect">
            <a:avLst/>
          </a:prstGeom>
          <a:noFill/>
          <a:effectLst>
            <a:outerShdw sx="100000" sy="100000" kx="0" ky="0" algn="b" rotWithShape="0" blurRad="317500" dist="0" dir="5400000">
              <a:srgbClr val="000000">
                <a:alpha val="21748"/>
              </a:srgbClr>
            </a:outerShdw>
          </a:effectLst>
        </p:spPr>
        <p:txBody>
          <a:bodyPr lIns="91439" tIns="45719" rIns="91439" bIns="45719" anchor="t">
            <a:noAutofit/>
          </a:bodyPr>
          <a:lstStyle/>
          <a:p>
            <a:pPr/>
          </a:p>
        </p:txBody>
      </p:sp>
      <p:sp>
        <p:nvSpPr>
          <p:cNvPr id="479" name="Name Surname"/>
          <p:cNvSpPr txBox="1"/>
          <p:nvPr>
            <p:ph type="body" sz="quarter" idx="29"/>
          </p:nvPr>
        </p:nvSpPr>
        <p:spPr>
          <a:xfrm>
            <a:off x="3238032" y="8458072"/>
            <a:ext cx="3940930" cy="592386"/>
          </a:xfrm>
          <a:prstGeom prst="rect">
            <a:avLst/>
          </a:prstGeom>
          <a:noFill/>
          <a:effectLst/>
        </p:spPr>
        <p:txBody>
          <a:bodyPr/>
          <a:lstStyle/>
          <a:p>
            <a:pPr algn="ctr">
              <a:lnSpc>
                <a:spcPct val="80000"/>
              </a:lnSpc>
              <a:defRPr cap="all" sz="2200">
                <a:solidFill>
                  <a:srgbClr val="262F3C"/>
                </a:solidFill>
                <a:latin typeface="Avenir Next Medium"/>
                <a:ea typeface="Avenir Next Medium"/>
                <a:cs typeface="Avenir Next Medium"/>
                <a:sym typeface="Avenir Next Medium"/>
              </a:defRPr>
            </a:pPr>
          </a:p>
        </p:txBody>
      </p:sp>
      <p:sp>
        <p:nvSpPr>
          <p:cNvPr id="480" name="Name Surname"/>
          <p:cNvSpPr txBox="1"/>
          <p:nvPr>
            <p:ph type="body" sz="quarter" idx="30"/>
          </p:nvPr>
        </p:nvSpPr>
        <p:spPr>
          <a:xfrm>
            <a:off x="10221535" y="8458072"/>
            <a:ext cx="3940928" cy="592386"/>
          </a:xfrm>
          <a:prstGeom prst="rect">
            <a:avLst/>
          </a:prstGeom>
          <a:noFill/>
          <a:effectLst/>
        </p:spPr>
        <p:txBody>
          <a:bodyPr/>
          <a:lstStyle/>
          <a:p>
            <a:pPr algn="ctr">
              <a:lnSpc>
                <a:spcPct val="80000"/>
              </a:lnSpc>
              <a:defRPr cap="all" sz="2200">
                <a:solidFill>
                  <a:srgbClr val="262F3C"/>
                </a:solidFill>
                <a:latin typeface="Avenir Next Medium"/>
                <a:ea typeface="Avenir Next Medium"/>
                <a:cs typeface="Avenir Next Medium"/>
                <a:sym typeface="Avenir Next Medium"/>
              </a:defRPr>
            </a:pPr>
          </a:p>
        </p:txBody>
      </p:sp>
      <p:sp>
        <p:nvSpPr>
          <p:cNvPr id="481" name="Name Surname"/>
          <p:cNvSpPr txBox="1"/>
          <p:nvPr>
            <p:ph type="body" sz="quarter" idx="31"/>
          </p:nvPr>
        </p:nvSpPr>
        <p:spPr>
          <a:xfrm>
            <a:off x="17245271" y="8458072"/>
            <a:ext cx="3940928" cy="592386"/>
          </a:xfrm>
          <a:prstGeom prst="rect">
            <a:avLst/>
          </a:prstGeom>
          <a:noFill/>
          <a:effectLst/>
        </p:spPr>
        <p:txBody>
          <a:bodyPr/>
          <a:lstStyle/>
          <a:p>
            <a:pPr algn="ctr">
              <a:lnSpc>
                <a:spcPct val="80000"/>
              </a:lnSpc>
              <a:defRPr cap="all" sz="2200">
                <a:solidFill>
                  <a:srgbClr val="262F3C"/>
                </a:solidFill>
                <a:latin typeface="Avenir Next Medium"/>
                <a:ea typeface="Avenir Next Medium"/>
                <a:cs typeface="Avenir Next Medium"/>
                <a:sym typeface="Avenir Next Medium"/>
              </a:defRPr>
            </a:pPr>
          </a:p>
        </p:txBody>
      </p:sp>
      <p:sp>
        <p:nvSpPr>
          <p:cNvPr id="482" name="Donec id elit at. Aenean eu leo quam. Pellentesque ornare lacinia venenatis vestibulum."/>
          <p:cNvSpPr txBox="1"/>
          <p:nvPr>
            <p:ph type="body" sz="quarter" idx="32"/>
          </p:nvPr>
        </p:nvSpPr>
        <p:spPr>
          <a:xfrm>
            <a:off x="10221535" y="9110292"/>
            <a:ext cx="3940928" cy="1262539"/>
          </a:xfrm>
          <a:prstGeom prst="rect">
            <a:avLst/>
          </a:prstGeom>
          <a:noFill/>
          <a:effectLst/>
        </p:spPr>
        <p:txBody>
          <a:bodyPr anchor="t"/>
          <a:lstStyle/>
          <a:p>
            <a:pPr algn="ctr">
              <a:lnSpc>
                <a:spcPct val="120000"/>
              </a:lnSpc>
              <a:defRPr sz="1800">
                <a:solidFill>
                  <a:srgbClr val="888888"/>
                </a:solidFill>
              </a:defRPr>
            </a:pPr>
          </a:p>
        </p:txBody>
      </p:sp>
      <p:sp>
        <p:nvSpPr>
          <p:cNvPr id="483" name="Donec id elit at. Aenean eu leo quam. Pellentesque ornare lacinia venenatis vestibulum."/>
          <p:cNvSpPr txBox="1"/>
          <p:nvPr>
            <p:ph type="body" sz="quarter" idx="33"/>
          </p:nvPr>
        </p:nvSpPr>
        <p:spPr>
          <a:xfrm>
            <a:off x="17245271" y="9110292"/>
            <a:ext cx="3940928" cy="1262539"/>
          </a:xfrm>
          <a:prstGeom prst="rect">
            <a:avLst/>
          </a:prstGeom>
          <a:noFill/>
          <a:effectLst/>
        </p:spPr>
        <p:txBody>
          <a:bodyPr anchor="t"/>
          <a:lstStyle/>
          <a:p>
            <a:pPr algn="ctr">
              <a:lnSpc>
                <a:spcPct val="120000"/>
              </a:lnSpc>
              <a:defRPr sz="1800">
                <a:solidFill>
                  <a:srgbClr val="888888"/>
                </a:solidFill>
              </a:defRPr>
            </a:pPr>
          </a:p>
        </p:txBody>
      </p:sp>
      <p:sp>
        <p:nvSpPr>
          <p:cNvPr id="484" name="Name Surname"/>
          <p:cNvSpPr txBox="1"/>
          <p:nvPr>
            <p:ph type="body" sz="quarter" idx="34"/>
          </p:nvPr>
        </p:nvSpPr>
        <p:spPr>
          <a:xfrm>
            <a:off x="3867660" y="10567865"/>
            <a:ext cx="3184310" cy="592386"/>
          </a:xfrm>
          <a:prstGeom prst="rect">
            <a:avLst/>
          </a:prstGeom>
          <a:noFill/>
          <a:effectLst/>
        </p:spPr>
        <p:txBody>
          <a:bodyPr/>
          <a:lstStyle/>
          <a:p>
            <a:pPr>
              <a:lnSpc>
                <a:spcPct val="80000"/>
              </a:lnSpc>
              <a:defRPr cap="all" sz="1800">
                <a:solidFill>
                  <a:srgbClr val="45BFDD"/>
                </a:solidFill>
                <a:latin typeface="Avenir Next Medium"/>
                <a:ea typeface="Avenir Next Medium"/>
                <a:cs typeface="Avenir Next Medium"/>
                <a:sym typeface="Avenir Next Medium"/>
              </a:defRPr>
            </a:pPr>
          </a:p>
        </p:txBody>
      </p:sp>
      <p:sp>
        <p:nvSpPr>
          <p:cNvPr id="485" name="Figura"/>
          <p:cNvSpPr/>
          <p:nvPr>
            <p:ph type="body" sz="quarter" idx="35"/>
          </p:nvPr>
        </p:nvSpPr>
        <p:spPr>
          <a:xfrm>
            <a:off x="3365024" y="10723367"/>
            <a:ext cx="334414" cy="281380"/>
          </a:xfrm>
          <a:prstGeom prst="rect">
            <a:avLst/>
          </a:prstGeom>
          <a:solidFill>
            <a:srgbClr val="47BFDD"/>
          </a:solidFill>
          <a:effectLst/>
        </p:spPr>
        <p:txBody>
          <a:bodyPr lIns="53577" tIns="53577" rIns="53577" bIns="53577"/>
          <a:lstStyle/>
          <a:p>
            <a:pPr/>
          </a:p>
        </p:txBody>
      </p:sp>
      <p:sp>
        <p:nvSpPr>
          <p:cNvPr id="486" name="Name Surname"/>
          <p:cNvSpPr txBox="1"/>
          <p:nvPr>
            <p:ph type="body" sz="quarter" idx="36"/>
          </p:nvPr>
        </p:nvSpPr>
        <p:spPr>
          <a:xfrm>
            <a:off x="10851164" y="10567865"/>
            <a:ext cx="3184308" cy="592386"/>
          </a:xfrm>
          <a:prstGeom prst="rect">
            <a:avLst/>
          </a:prstGeom>
          <a:noFill/>
          <a:effectLst/>
        </p:spPr>
        <p:txBody>
          <a:bodyPr/>
          <a:lstStyle/>
          <a:p>
            <a:pPr>
              <a:lnSpc>
                <a:spcPct val="80000"/>
              </a:lnSpc>
              <a:defRPr cap="all" sz="1800">
                <a:solidFill>
                  <a:srgbClr val="45BFDD"/>
                </a:solidFill>
                <a:latin typeface="Avenir Next Medium"/>
                <a:ea typeface="Avenir Next Medium"/>
                <a:cs typeface="Avenir Next Medium"/>
                <a:sym typeface="Avenir Next Medium"/>
              </a:defRPr>
            </a:pPr>
          </a:p>
        </p:txBody>
      </p:sp>
      <p:sp>
        <p:nvSpPr>
          <p:cNvPr id="487" name="Figura"/>
          <p:cNvSpPr/>
          <p:nvPr>
            <p:ph type="body" sz="quarter" idx="37"/>
          </p:nvPr>
        </p:nvSpPr>
        <p:spPr>
          <a:xfrm>
            <a:off x="10348528" y="10723367"/>
            <a:ext cx="334414" cy="281380"/>
          </a:xfrm>
          <a:prstGeom prst="rect">
            <a:avLst/>
          </a:prstGeom>
          <a:solidFill>
            <a:srgbClr val="47BFDD"/>
          </a:solidFill>
          <a:effectLst/>
        </p:spPr>
        <p:txBody>
          <a:bodyPr lIns="53577" tIns="53577" rIns="53577" bIns="53577"/>
          <a:lstStyle/>
          <a:p>
            <a:pPr/>
          </a:p>
        </p:txBody>
      </p:sp>
      <p:sp>
        <p:nvSpPr>
          <p:cNvPr id="488" name="Name Surname"/>
          <p:cNvSpPr txBox="1"/>
          <p:nvPr>
            <p:ph type="body" sz="quarter" idx="38"/>
          </p:nvPr>
        </p:nvSpPr>
        <p:spPr>
          <a:xfrm>
            <a:off x="17874898" y="10567865"/>
            <a:ext cx="3184309" cy="592386"/>
          </a:xfrm>
          <a:prstGeom prst="rect">
            <a:avLst/>
          </a:prstGeom>
          <a:noFill/>
          <a:effectLst/>
        </p:spPr>
        <p:txBody>
          <a:bodyPr/>
          <a:lstStyle/>
          <a:p>
            <a:pPr>
              <a:lnSpc>
                <a:spcPct val="80000"/>
              </a:lnSpc>
              <a:defRPr cap="all" sz="1800">
                <a:solidFill>
                  <a:srgbClr val="45BFDD"/>
                </a:solidFill>
                <a:latin typeface="Avenir Next Medium"/>
                <a:ea typeface="Avenir Next Medium"/>
                <a:cs typeface="Avenir Next Medium"/>
                <a:sym typeface="Avenir Next Medium"/>
              </a:defRPr>
            </a:pPr>
          </a:p>
        </p:txBody>
      </p:sp>
      <p:sp>
        <p:nvSpPr>
          <p:cNvPr id="489" name="Figura"/>
          <p:cNvSpPr/>
          <p:nvPr>
            <p:ph type="body" sz="quarter" idx="39"/>
          </p:nvPr>
        </p:nvSpPr>
        <p:spPr>
          <a:xfrm>
            <a:off x="17372262" y="10723367"/>
            <a:ext cx="334413" cy="281380"/>
          </a:xfrm>
          <a:prstGeom prst="rect">
            <a:avLst/>
          </a:prstGeom>
          <a:solidFill>
            <a:srgbClr val="47BFDD"/>
          </a:solidFill>
          <a:effectLst/>
        </p:spPr>
        <p:txBody>
          <a:bodyPr lIns="53577" tIns="53577" rIns="53577" bIns="53577"/>
          <a:lstStyle/>
          <a:p>
            <a:pPr/>
          </a:p>
        </p:txBody>
      </p:sp>
      <p:sp>
        <p:nvSpPr>
          <p:cNvPr id="490" name="Nivel de texto 1…"/>
          <p:cNvSpPr txBox="1"/>
          <p:nvPr>
            <p:ph type="body" sz="quarter" idx="40"/>
          </p:nvPr>
        </p:nvSpPr>
        <p:spPr>
          <a:xfrm>
            <a:off x="3235035" y="9107554"/>
            <a:ext cx="3946924" cy="1268017"/>
          </a:xfrm>
          <a:prstGeom prst="rect">
            <a:avLst/>
          </a:prstGeom>
          <a:noFill/>
          <a:effectLst/>
        </p:spPr>
        <p:txBody>
          <a:bodyPr anchor="t"/>
          <a:lstStyle/>
          <a:p>
            <a:pPr algn="ctr">
              <a:lnSpc>
                <a:spcPct val="120000"/>
              </a:lnSpc>
              <a:defRPr sz="1800">
                <a:solidFill>
                  <a:srgbClr val="888888"/>
                </a:solidFill>
              </a:defRPr>
            </a:pPr>
          </a:p>
        </p:txBody>
      </p:sp>
      <p:sp>
        <p:nvSpPr>
          <p:cNvPr id="491"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18">
    <p:spTree>
      <p:nvGrpSpPr>
        <p:cNvPr id="1" name=""/>
        <p:cNvGrpSpPr/>
        <p:nvPr/>
      </p:nvGrpSpPr>
      <p:grpSpPr>
        <a:xfrm>
          <a:off x="0" y="0"/>
          <a:ext cx="0" cy="0"/>
          <a:chOff x="0" y="0"/>
          <a:chExt cx="0" cy="0"/>
        </a:xfrm>
      </p:grpSpPr>
      <p:sp>
        <p:nvSpPr>
          <p:cNvPr id="498" name="Nivel de texto 1…"/>
          <p:cNvSpPr txBox="1"/>
          <p:nvPr>
            <p:ph type="body" sz="quarter" idx="1"/>
          </p:nvPr>
        </p:nvSpPr>
        <p:spPr>
          <a:xfrm>
            <a:off x="13135905" y="6392131"/>
            <a:ext cx="8013211" cy="2196706"/>
          </a:xfrm>
          <a:prstGeom prst="rect">
            <a:avLst/>
          </a:prstGeom>
          <a:noFill/>
          <a:effectLst/>
        </p:spPr>
        <p:txBody>
          <a:bodyPr anchor="t"/>
          <a:lstStyle>
            <a:lvl1pPr>
              <a:lnSpc>
                <a:spcPct val="120000"/>
              </a:lnSpc>
              <a:defRPr sz="1800">
                <a:solidFill>
                  <a:srgbClr val="888888"/>
                </a:solidFill>
              </a:defRPr>
            </a:lvl1pPr>
            <a:lvl2pPr>
              <a:lnSpc>
                <a:spcPct val="120000"/>
              </a:lnSpc>
              <a:defRPr sz="1800">
                <a:solidFill>
                  <a:srgbClr val="888888"/>
                </a:solidFill>
              </a:defRPr>
            </a:lvl2pPr>
            <a:lvl3pPr>
              <a:lnSpc>
                <a:spcPct val="120000"/>
              </a:lnSpc>
              <a:defRPr sz="1800">
                <a:solidFill>
                  <a:srgbClr val="888888"/>
                </a:solidFill>
              </a:defRPr>
            </a:lvl3pPr>
            <a:lvl4pPr>
              <a:lnSpc>
                <a:spcPct val="120000"/>
              </a:lnSpc>
              <a:defRPr sz="1800">
                <a:solidFill>
                  <a:srgbClr val="888888"/>
                </a:solidFill>
              </a:defRPr>
            </a:lvl4pPr>
            <a:lvl5pPr>
              <a:lnSpc>
                <a:spcPct val="120000"/>
              </a:lnSpc>
              <a:defRPr sz="1800">
                <a:solidFill>
                  <a:srgbClr val="888888"/>
                </a:solidFill>
              </a:defRPr>
            </a:lvl5pPr>
          </a:lstStyle>
          <a:p>
            <a:pPr/>
            <a:r>
              <a:t>Nivel de texto 1</a:t>
            </a:r>
          </a:p>
          <a:p>
            <a:pPr lvl="1"/>
            <a:r>
              <a:t>Nivel de texto 2</a:t>
            </a:r>
          </a:p>
          <a:p>
            <a:pPr lvl="2"/>
            <a:r>
              <a:t>Nivel de texto 3</a:t>
            </a:r>
          </a:p>
          <a:p>
            <a:pPr lvl="3"/>
            <a:r>
              <a:t>Nivel de texto 4</a:t>
            </a:r>
          </a:p>
          <a:p>
            <a:pPr lvl="4"/>
            <a:r>
              <a:t>Nivel de texto 5</a:t>
            </a:r>
          </a:p>
        </p:txBody>
      </p:sp>
      <p:sp>
        <p:nvSpPr>
          <p:cNvPr id="499" name="Texto del título"/>
          <p:cNvSpPr txBox="1"/>
          <p:nvPr>
            <p:ph type="title"/>
          </p:nvPr>
        </p:nvSpPr>
        <p:spPr>
          <a:xfrm>
            <a:off x="2510284" y="1464766"/>
            <a:ext cx="19363432" cy="898342"/>
          </a:xfrm>
          <a:prstGeom prst="rect">
            <a:avLst/>
          </a:prstGeom>
        </p:spPr>
        <p:txBody>
          <a:bodyPr anchor="ctr"/>
          <a:lstStyle>
            <a:lvl1pPr algn="ctr">
              <a:defRPr b="0" sz="5000">
                <a:solidFill>
                  <a:srgbClr val="262F3C"/>
                </a:solidFill>
              </a:defRPr>
            </a:lvl1pPr>
          </a:lstStyle>
          <a:p>
            <a:pPr/>
            <a:r>
              <a:t>Texto del título</a:t>
            </a:r>
          </a:p>
        </p:txBody>
      </p:sp>
      <p:sp>
        <p:nvSpPr>
          <p:cNvPr id="500" name="Rectángulo redondeado"/>
          <p:cNvSpPr/>
          <p:nvPr>
            <p:ph type="body" sz="quarter" idx="21"/>
          </p:nvPr>
        </p:nvSpPr>
        <p:spPr>
          <a:xfrm rot="21243604">
            <a:off x="4702251" y="5217365"/>
            <a:ext cx="4780720" cy="4780719"/>
          </a:xfrm>
          <a:prstGeom prst="rect">
            <a:avLst/>
          </a:prstGeom>
          <a:solidFill>
            <a:srgbClr val="FFFFFF"/>
          </a:solidFill>
          <a:effectLst>
            <a:outerShdw sx="100000" sy="100000" kx="0" ky="0" algn="b" rotWithShape="0" blurRad="381000" dist="0" dir="5400000">
              <a:srgbClr val="000000">
                <a:alpha val="16220"/>
              </a:srgbClr>
            </a:outerShdw>
          </a:effectLst>
        </p:spPr>
        <p:txBody>
          <a:bodyPr/>
          <a:lstStyle/>
          <a:p>
            <a:pPr/>
          </a:p>
        </p:txBody>
      </p:sp>
      <p:sp>
        <p:nvSpPr>
          <p:cNvPr id="501" name="Rectángulo redondeado"/>
          <p:cNvSpPr/>
          <p:nvPr>
            <p:ph type="body" sz="quarter" idx="22"/>
          </p:nvPr>
        </p:nvSpPr>
        <p:spPr>
          <a:xfrm rot="20303974">
            <a:off x="4702251" y="5217365"/>
            <a:ext cx="4780720" cy="4780719"/>
          </a:xfrm>
          <a:prstGeom prst="rect">
            <a:avLst/>
          </a:prstGeom>
          <a:effectLst>
            <a:outerShdw sx="100000" sy="100000" kx="0" ky="0" algn="b" rotWithShape="0" blurRad="381000" dist="0" dir="5400000">
              <a:srgbClr val="000000">
                <a:alpha val="8128"/>
              </a:srgbClr>
            </a:outerShdw>
          </a:effectLst>
        </p:spPr>
        <p:txBody>
          <a:bodyPr/>
          <a:lstStyle/>
          <a:p>
            <a:pPr/>
          </a:p>
        </p:txBody>
      </p:sp>
      <p:sp>
        <p:nvSpPr>
          <p:cNvPr id="502" name="Photo Placeholder 8.jpg"/>
          <p:cNvSpPr/>
          <p:nvPr>
            <p:ph type="pic" idx="23"/>
          </p:nvPr>
        </p:nvSpPr>
        <p:spPr>
          <a:xfrm>
            <a:off x="-4486867" y="523996"/>
            <a:ext cx="19340472" cy="12668009"/>
          </a:xfrm>
          <a:prstGeom prst="rect">
            <a:avLst/>
          </a:prstGeom>
          <a:noFill/>
          <a:effectLst>
            <a:outerShdw sx="100000" sy="100000" kx="0" ky="0" algn="b" rotWithShape="0" blurRad="317500" dist="0" dir="5400000">
              <a:srgbClr val="000000">
                <a:alpha val="21748"/>
              </a:srgbClr>
            </a:outerShdw>
          </a:effectLst>
        </p:spPr>
        <p:txBody>
          <a:bodyPr lIns="91439" tIns="45719" rIns="91439" bIns="45719" anchor="t">
            <a:noAutofit/>
          </a:bodyPr>
          <a:lstStyle/>
          <a:p>
            <a:pPr/>
          </a:p>
        </p:txBody>
      </p:sp>
      <p:sp>
        <p:nvSpPr>
          <p:cNvPr id="503" name="Name Surname"/>
          <p:cNvSpPr txBox="1"/>
          <p:nvPr>
            <p:ph type="body" sz="quarter" idx="24"/>
          </p:nvPr>
        </p:nvSpPr>
        <p:spPr>
          <a:xfrm>
            <a:off x="13138539" y="5264489"/>
            <a:ext cx="8007944" cy="1027392"/>
          </a:xfrm>
          <a:prstGeom prst="rect">
            <a:avLst/>
          </a:prstGeom>
          <a:noFill/>
          <a:effectLst/>
        </p:spPr>
        <p:txBody>
          <a:bodyPr/>
          <a:lstStyle/>
          <a:p>
            <a:pPr>
              <a:lnSpc>
                <a:spcPct val="80000"/>
              </a:lnSpc>
              <a:defRPr cap="all" sz="2200">
                <a:solidFill>
                  <a:srgbClr val="262F3C"/>
                </a:solidFill>
                <a:latin typeface="Avenir Next Medium"/>
                <a:ea typeface="Avenir Next Medium"/>
                <a:cs typeface="Avenir Next Medium"/>
                <a:sym typeface="Avenir Next Medium"/>
              </a:defRPr>
            </a:pPr>
          </a:p>
        </p:txBody>
      </p:sp>
      <p:sp>
        <p:nvSpPr>
          <p:cNvPr id="504" name="Name Surname"/>
          <p:cNvSpPr txBox="1"/>
          <p:nvPr>
            <p:ph type="body" sz="quarter" idx="25"/>
          </p:nvPr>
        </p:nvSpPr>
        <p:spPr>
          <a:xfrm>
            <a:off x="14230522" y="8923567"/>
            <a:ext cx="6904612" cy="1027392"/>
          </a:xfrm>
          <a:prstGeom prst="rect">
            <a:avLst/>
          </a:prstGeom>
          <a:noFill/>
          <a:effectLst/>
        </p:spPr>
        <p:txBody>
          <a:bodyPr/>
          <a:lstStyle/>
          <a:p>
            <a:pPr>
              <a:lnSpc>
                <a:spcPct val="80000"/>
              </a:lnSpc>
              <a:defRPr cap="all" sz="1800">
                <a:solidFill>
                  <a:srgbClr val="45BFDD"/>
                </a:solidFill>
                <a:latin typeface="Avenir Next Medium"/>
                <a:ea typeface="Avenir Next Medium"/>
                <a:cs typeface="Avenir Next Medium"/>
                <a:sym typeface="Avenir Next Medium"/>
              </a:defRPr>
            </a:pPr>
          </a:p>
        </p:txBody>
      </p:sp>
      <p:sp>
        <p:nvSpPr>
          <p:cNvPr id="505" name="Figura"/>
          <p:cNvSpPr/>
          <p:nvPr>
            <p:ph type="body" sz="quarter" idx="26"/>
          </p:nvPr>
        </p:nvSpPr>
        <p:spPr>
          <a:xfrm>
            <a:off x="13358784" y="9193261"/>
            <a:ext cx="579983" cy="488004"/>
          </a:xfrm>
          <a:prstGeom prst="rect">
            <a:avLst/>
          </a:prstGeom>
          <a:solidFill>
            <a:srgbClr val="47BFDD"/>
          </a:solidFill>
          <a:effectLst/>
        </p:spPr>
        <p:txBody>
          <a:bodyPr lIns="53577" tIns="53577" rIns="53577" bIns="53577"/>
          <a:lstStyle/>
          <a:p>
            <a:pPr/>
          </a:p>
        </p:txBody>
      </p:sp>
      <p:sp>
        <p:nvSpPr>
          <p:cNvPr id="506"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19">
    <p:spTree>
      <p:nvGrpSpPr>
        <p:cNvPr id="1" name=""/>
        <p:cNvGrpSpPr/>
        <p:nvPr/>
      </p:nvGrpSpPr>
      <p:grpSpPr>
        <a:xfrm>
          <a:off x="0" y="0"/>
          <a:ext cx="0" cy="0"/>
          <a:chOff x="0" y="0"/>
          <a:chExt cx="0" cy="0"/>
        </a:xfrm>
      </p:grpSpPr>
      <p:sp>
        <p:nvSpPr>
          <p:cNvPr id="513" name="Photo Placeholder 5.jpg"/>
          <p:cNvSpPr/>
          <p:nvPr>
            <p:ph type="pic" idx="21"/>
          </p:nvPr>
        </p:nvSpPr>
        <p:spPr>
          <a:xfrm>
            <a:off x="-98584" y="-412920"/>
            <a:ext cx="22343419" cy="14541840"/>
          </a:xfrm>
          <a:prstGeom prst="rect">
            <a:avLst/>
          </a:prstGeom>
          <a:noFill/>
          <a:effectLst/>
        </p:spPr>
        <p:txBody>
          <a:bodyPr lIns="91439" tIns="45719" rIns="91439" bIns="45719" anchor="t">
            <a:noAutofit/>
          </a:bodyPr>
          <a:lstStyle/>
          <a:p>
            <a:pPr/>
          </a:p>
        </p:txBody>
      </p:sp>
      <p:sp>
        <p:nvSpPr>
          <p:cNvPr id="514" name="Nivel de texto 1…"/>
          <p:cNvSpPr txBox="1"/>
          <p:nvPr>
            <p:ph type="body" sz="quarter" idx="1"/>
          </p:nvPr>
        </p:nvSpPr>
        <p:spPr>
          <a:xfrm>
            <a:off x="3069483" y="4706373"/>
            <a:ext cx="4303255" cy="4303255"/>
          </a:xfrm>
          <a:prstGeom prst="rect">
            <a:avLst/>
          </a:prstGeom>
          <a:solidFill>
            <a:srgbClr val="FFFFFF"/>
          </a:solidFill>
          <a:effectLst>
            <a:outerShdw sx="100000" sy="100000" kx="0" ky="0" algn="b" rotWithShape="0" blurRad="723900" dist="0" dir="5400000">
              <a:srgbClr val="000000">
                <a:alpha val="30401"/>
              </a:srgbClr>
            </a:outerShdw>
          </a:effectLst>
        </p:spPr>
        <p:txBody>
          <a:bodyPr/>
          <a:lstStyle/>
          <a:p>
            <a:pPr/>
            <a:r>
              <a:t>Nivel de texto 1</a:t>
            </a:r>
          </a:p>
          <a:p>
            <a:pPr lvl="1"/>
            <a:r>
              <a:t>Nivel de texto 2</a:t>
            </a:r>
          </a:p>
          <a:p>
            <a:pPr lvl="2"/>
            <a:r>
              <a:t>Nivel de texto 3</a:t>
            </a:r>
          </a:p>
          <a:p>
            <a:pPr lvl="3"/>
            <a:r>
              <a:t>Nivel de texto 4</a:t>
            </a:r>
          </a:p>
          <a:p>
            <a:pPr lvl="4"/>
            <a:r>
              <a:t>Nivel de texto 5</a:t>
            </a:r>
          </a:p>
        </p:txBody>
      </p:sp>
      <p:sp>
        <p:nvSpPr>
          <p:cNvPr id="515" name="Texto del título"/>
          <p:cNvSpPr txBox="1"/>
          <p:nvPr>
            <p:ph type="title"/>
          </p:nvPr>
        </p:nvSpPr>
        <p:spPr>
          <a:xfrm>
            <a:off x="12131165" y="1322640"/>
            <a:ext cx="10456468" cy="898342"/>
          </a:xfrm>
          <a:prstGeom prst="rect">
            <a:avLst/>
          </a:prstGeom>
        </p:spPr>
        <p:txBody>
          <a:bodyPr anchor="ctr"/>
          <a:lstStyle>
            <a:lvl1pPr algn="ctr">
              <a:defRPr b="0" sz="5000">
                <a:solidFill>
                  <a:srgbClr val="262F3C"/>
                </a:solidFill>
              </a:defRPr>
            </a:lvl1pPr>
          </a:lstStyle>
          <a:p>
            <a:pPr/>
            <a:r>
              <a:t>Texto del título</a:t>
            </a:r>
          </a:p>
        </p:txBody>
      </p:sp>
      <p:sp>
        <p:nvSpPr>
          <p:cNvPr id="516" name="Nivel de texto 1…"/>
          <p:cNvSpPr txBox="1"/>
          <p:nvPr>
            <p:ph type="body" sz="quarter" idx="22"/>
          </p:nvPr>
        </p:nvSpPr>
        <p:spPr>
          <a:xfrm>
            <a:off x="13943099" y="4693808"/>
            <a:ext cx="8633673" cy="1435410"/>
          </a:xfrm>
          <a:prstGeom prst="rect">
            <a:avLst/>
          </a:prstGeom>
          <a:noFill/>
          <a:effectLst/>
        </p:spPr>
        <p:txBody>
          <a:bodyPr anchor="t"/>
          <a:lstStyle/>
          <a:p>
            <a:pPr>
              <a:lnSpc>
                <a:spcPct val="120000"/>
              </a:lnSpc>
              <a:defRPr sz="1800">
                <a:solidFill>
                  <a:srgbClr val="888888"/>
                </a:solidFill>
              </a:defRPr>
            </a:pPr>
          </a:p>
        </p:txBody>
      </p:sp>
      <p:sp>
        <p:nvSpPr>
          <p:cNvPr id="517" name="Figura"/>
          <p:cNvSpPr/>
          <p:nvPr>
            <p:ph type="body" sz="quarter" idx="23"/>
          </p:nvPr>
        </p:nvSpPr>
        <p:spPr>
          <a:xfrm>
            <a:off x="3946445" y="4706373"/>
            <a:ext cx="1289952" cy="2158795"/>
          </a:xfrm>
          <a:prstGeom prst="rect">
            <a:avLst/>
          </a:prstGeom>
          <a:solidFill>
            <a:srgbClr val="1A82B3"/>
          </a:solidFill>
          <a:effectLst/>
        </p:spPr>
        <p:txBody>
          <a:bodyPr lIns="105951" tIns="105951" rIns="105951" bIns="105951"/>
          <a:lstStyle/>
          <a:p>
            <a:pPr/>
          </a:p>
        </p:txBody>
      </p:sp>
      <p:sp>
        <p:nvSpPr>
          <p:cNvPr id="518" name="Figura"/>
          <p:cNvSpPr/>
          <p:nvPr>
            <p:ph type="body" sz="quarter" idx="24"/>
          </p:nvPr>
        </p:nvSpPr>
        <p:spPr>
          <a:xfrm>
            <a:off x="3171755" y="5117832"/>
            <a:ext cx="2051495" cy="1753456"/>
          </a:xfrm>
          <a:prstGeom prst="rect">
            <a:avLst/>
          </a:prstGeom>
          <a:solidFill>
            <a:srgbClr val="1A82B3"/>
          </a:solidFill>
          <a:effectLst/>
        </p:spPr>
        <p:txBody>
          <a:bodyPr lIns="105951" tIns="105951" rIns="105951" bIns="105951"/>
          <a:lstStyle/>
          <a:p>
            <a:pPr/>
          </a:p>
        </p:txBody>
      </p:sp>
      <p:sp>
        <p:nvSpPr>
          <p:cNvPr id="519" name="Figura"/>
          <p:cNvSpPr/>
          <p:nvPr>
            <p:ph type="body" sz="quarter" idx="25"/>
          </p:nvPr>
        </p:nvSpPr>
        <p:spPr>
          <a:xfrm>
            <a:off x="3065297" y="6199430"/>
            <a:ext cx="2159256" cy="1337511"/>
          </a:xfrm>
          <a:prstGeom prst="rect">
            <a:avLst/>
          </a:prstGeom>
          <a:solidFill>
            <a:srgbClr val="1A82B3"/>
          </a:solidFill>
          <a:effectLst/>
        </p:spPr>
        <p:txBody>
          <a:bodyPr lIns="105951" tIns="105951" rIns="105951" bIns="105951"/>
          <a:lstStyle/>
          <a:p>
            <a:pPr/>
          </a:p>
        </p:txBody>
      </p:sp>
      <p:sp>
        <p:nvSpPr>
          <p:cNvPr id="520" name="Figura"/>
          <p:cNvSpPr/>
          <p:nvPr>
            <p:ph type="body" sz="quarter" idx="26"/>
          </p:nvPr>
        </p:nvSpPr>
        <p:spPr>
          <a:xfrm>
            <a:off x="3163200" y="6860292"/>
            <a:ext cx="2054244" cy="1745113"/>
          </a:xfrm>
          <a:prstGeom prst="rect">
            <a:avLst/>
          </a:prstGeom>
          <a:solidFill>
            <a:srgbClr val="1A82B3"/>
          </a:solidFill>
          <a:effectLst/>
        </p:spPr>
        <p:txBody>
          <a:bodyPr lIns="105951" tIns="105951" rIns="105951" bIns="105951"/>
          <a:lstStyle/>
          <a:p>
            <a:pPr/>
          </a:p>
        </p:txBody>
      </p:sp>
      <p:sp>
        <p:nvSpPr>
          <p:cNvPr id="521" name="Figura"/>
          <p:cNvSpPr/>
          <p:nvPr>
            <p:ph type="body" sz="quarter" idx="27"/>
          </p:nvPr>
        </p:nvSpPr>
        <p:spPr>
          <a:xfrm>
            <a:off x="3946445" y="6851736"/>
            <a:ext cx="1272125" cy="2157071"/>
          </a:xfrm>
          <a:prstGeom prst="rect">
            <a:avLst/>
          </a:prstGeom>
          <a:solidFill>
            <a:srgbClr val="2D9EC7"/>
          </a:solidFill>
          <a:effectLst/>
        </p:spPr>
        <p:txBody>
          <a:bodyPr lIns="105951" tIns="105951" rIns="105951" bIns="105951"/>
          <a:lstStyle/>
          <a:p>
            <a:pPr/>
          </a:p>
        </p:txBody>
      </p:sp>
      <p:sp>
        <p:nvSpPr>
          <p:cNvPr id="522" name="Figura"/>
          <p:cNvSpPr/>
          <p:nvPr>
            <p:ph type="body" sz="quarter" idx="28"/>
          </p:nvPr>
        </p:nvSpPr>
        <p:spPr>
          <a:xfrm>
            <a:off x="5206801" y="6850902"/>
            <a:ext cx="1283617" cy="2158724"/>
          </a:xfrm>
          <a:prstGeom prst="rect">
            <a:avLst/>
          </a:prstGeom>
          <a:solidFill>
            <a:srgbClr val="2D9EC7"/>
          </a:solidFill>
          <a:effectLst/>
        </p:spPr>
        <p:txBody>
          <a:bodyPr/>
          <a:lstStyle/>
          <a:p>
            <a:pPr/>
          </a:p>
        </p:txBody>
      </p:sp>
      <p:sp>
        <p:nvSpPr>
          <p:cNvPr id="523" name="Figura"/>
          <p:cNvSpPr/>
          <p:nvPr>
            <p:ph type="body" sz="quarter" idx="29"/>
          </p:nvPr>
        </p:nvSpPr>
        <p:spPr>
          <a:xfrm rot="21596710">
            <a:off x="5219212" y="6860292"/>
            <a:ext cx="2051544" cy="1748745"/>
          </a:xfrm>
          <a:prstGeom prst="rect">
            <a:avLst/>
          </a:prstGeom>
          <a:solidFill>
            <a:srgbClr val="2D9EC7"/>
          </a:solidFill>
          <a:effectLst/>
        </p:spPr>
        <p:txBody>
          <a:bodyPr lIns="105951" tIns="105951" rIns="105951" bIns="105951"/>
          <a:lstStyle/>
          <a:p>
            <a:pPr/>
          </a:p>
        </p:txBody>
      </p:sp>
      <p:sp>
        <p:nvSpPr>
          <p:cNvPr id="524" name="Figura"/>
          <p:cNvSpPr/>
          <p:nvPr>
            <p:ph type="body" sz="quarter" idx="30"/>
          </p:nvPr>
        </p:nvSpPr>
        <p:spPr>
          <a:xfrm>
            <a:off x="5217626" y="6199435"/>
            <a:ext cx="2159298" cy="1337499"/>
          </a:xfrm>
          <a:prstGeom prst="rect">
            <a:avLst/>
          </a:prstGeom>
          <a:solidFill>
            <a:srgbClr val="43BEDC"/>
          </a:solidFill>
          <a:effectLst/>
        </p:spPr>
        <p:txBody>
          <a:bodyPr lIns="105951" tIns="105951" rIns="105951" bIns="105951"/>
          <a:lstStyle/>
          <a:p>
            <a:pPr/>
          </a:p>
        </p:txBody>
      </p:sp>
      <p:sp>
        <p:nvSpPr>
          <p:cNvPr id="525" name="Figura"/>
          <p:cNvSpPr/>
          <p:nvPr>
            <p:ph type="body" sz="quarter" idx="31"/>
          </p:nvPr>
        </p:nvSpPr>
        <p:spPr>
          <a:xfrm>
            <a:off x="5217843" y="5115297"/>
            <a:ext cx="2054293" cy="1754168"/>
          </a:xfrm>
          <a:prstGeom prst="rect">
            <a:avLst/>
          </a:prstGeom>
          <a:solidFill>
            <a:srgbClr val="43BEDC"/>
          </a:solidFill>
          <a:effectLst/>
        </p:spPr>
        <p:txBody>
          <a:bodyPr lIns="105951" tIns="105951" rIns="105951" bIns="105951"/>
          <a:lstStyle/>
          <a:p>
            <a:pPr/>
          </a:p>
        </p:txBody>
      </p:sp>
      <p:sp>
        <p:nvSpPr>
          <p:cNvPr id="526" name="Figura"/>
          <p:cNvSpPr/>
          <p:nvPr>
            <p:ph type="body" sz="quarter" idx="32"/>
          </p:nvPr>
        </p:nvSpPr>
        <p:spPr>
          <a:xfrm>
            <a:off x="5210242" y="4706373"/>
            <a:ext cx="1281098" cy="2175139"/>
          </a:xfrm>
          <a:prstGeom prst="rect">
            <a:avLst/>
          </a:prstGeom>
          <a:solidFill>
            <a:srgbClr val="43BEDC"/>
          </a:solidFill>
          <a:effectLst/>
        </p:spPr>
        <p:txBody>
          <a:bodyPr lIns="105951" tIns="105951" rIns="105951" bIns="105951"/>
          <a:lstStyle/>
          <a:p>
            <a:pPr/>
          </a:p>
        </p:txBody>
      </p:sp>
      <p:sp>
        <p:nvSpPr>
          <p:cNvPr id="527" name="Círculo"/>
          <p:cNvSpPr/>
          <p:nvPr>
            <p:ph type="body" sz="quarter" idx="33"/>
          </p:nvPr>
        </p:nvSpPr>
        <p:spPr>
          <a:xfrm>
            <a:off x="4287211" y="5924100"/>
            <a:ext cx="1867801" cy="1867800"/>
          </a:xfrm>
          <a:prstGeom prst="rect">
            <a:avLst/>
          </a:prstGeom>
          <a:solidFill>
            <a:srgbClr val="FFFFFF"/>
          </a:solidFill>
          <a:effectLst/>
        </p:spPr>
        <p:txBody>
          <a:bodyPr/>
          <a:lstStyle/>
          <a:p>
            <a:pPr/>
          </a:p>
        </p:txBody>
      </p:sp>
      <p:sp>
        <p:nvSpPr>
          <p:cNvPr id="528" name="Purus Fringilla"/>
          <p:cNvSpPr txBox="1"/>
          <p:nvPr>
            <p:ph type="body" sz="quarter" idx="34"/>
          </p:nvPr>
        </p:nvSpPr>
        <p:spPr>
          <a:xfrm>
            <a:off x="13943099" y="3991099"/>
            <a:ext cx="8633673" cy="537467"/>
          </a:xfrm>
          <a:prstGeom prst="rect">
            <a:avLst/>
          </a:prstGeom>
          <a:noFill/>
          <a:effectLst/>
        </p:spPr>
        <p:txBody>
          <a:bodyPr/>
          <a:lstStyle/>
          <a:p>
            <a:pPr>
              <a:lnSpc>
                <a:spcPct val="80000"/>
              </a:lnSpc>
              <a:defRPr cap="all" sz="2200">
                <a:solidFill>
                  <a:srgbClr val="262F3C"/>
                </a:solidFill>
                <a:latin typeface="Avenir Next Medium"/>
                <a:ea typeface="Avenir Next Medium"/>
                <a:cs typeface="Avenir Next Medium"/>
                <a:sym typeface="Avenir Next Medium"/>
              </a:defRPr>
            </a:pPr>
          </a:p>
        </p:txBody>
      </p:sp>
      <p:sp>
        <p:nvSpPr>
          <p:cNvPr id="529" name="Purus Fringilla"/>
          <p:cNvSpPr txBox="1"/>
          <p:nvPr>
            <p:ph type="body" sz="quarter" idx="35"/>
          </p:nvPr>
        </p:nvSpPr>
        <p:spPr>
          <a:xfrm>
            <a:off x="13943099" y="6864067"/>
            <a:ext cx="8633671" cy="537467"/>
          </a:xfrm>
          <a:prstGeom prst="rect">
            <a:avLst/>
          </a:prstGeom>
          <a:noFill/>
          <a:effectLst/>
        </p:spPr>
        <p:txBody>
          <a:bodyPr/>
          <a:lstStyle/>
          <a:p>
            <a:pPr>
              <a:lnSpc>
                <a:spcPct val="80000"/>
              </a:lnSpc>
              <a:defRPr cap="all" sz="2200">
                <a:solidFill>
                  <a:srgbClr val="262F3C"/>
                </a:solidFill>
                <a:latin typeface="Avenir Next Medium"/>
                <a:ea typeface="Avenir Next Medium"/>
                <a:cs typeface="Avenir Next Medium"/>
                <a:sym typeface="Avenir Next Medium"/>
              </a:defRPr>
            </a:pPr>
          </a:p>
        </p:txBody>
      </p:sp>
      <p:sp>
        <p:nvSpPr>
          <p:cNvPr id="530" name="Integer posuere erat a ante venenatis dapibus posuere velit aliquet. Nulla vitae elit libero, a pharetra augue."/>
          <p:cNvSpPr txBox="1"/>
          <p:nvPr>
            <p:ph type="body" sz="quarter" idx="36"/>
          </p:nvPr>
        </p:nvSpPr>
        <p:spPr>
          <a:xfrm>
            <a:off x="13943099" y="7566776"/>
            <a:ext cx="8633671" cy="1435410"/>
          </a:xfrm>
          <a:prstGeom prst="rect">
            <a:avLst/>
          </a:prstGeom>
          <a:noFill/>
          <a:effectLst/>
        </p:spPr>
        <p:txBody>
          <a:bodyPr anchor="t"/>
          <a:lstStyle/>
          <a:p>
            <a:pPr>
              <a:lnSpc>
                <a:spcPct val="120000"/>
              </a:lnSpc>
              <a:defRPr sz="1800">
                <a:solidFill>
                  <a:srgbClr val="888888"/>
                </a:solidFill>
              </a:defRPr>
            </a:pPr>
          </a:p>
        </p:txBody>
      </p:sp>
      <p:sp>
        <p:nvSpPr>
          <p:cNvPr id="531" name="Purus Fringilla"/>
          <p:cNvSpPr txBox="1"/>
          <p:nvPr>
            <p:ph type="body" sz="quarter" idx="37"/>
          </p:nvPr>
        </p:nvSpPr>
        <p:spPr>
          <a:xfrm>
            <a:off x="13943099" y="9737035"/>
            <a:ext cx="8633673" cy="537467"/>
          </a:xfrm>
          <a:prstGeom prst="rect">
            <a:avLst/>
          </a:prstGeom>
          <a:noFill/>
          <a:effectLst/>
        </p:spPr>
        <p:txBody>
          <a:bodyPr/>
          <a:lstStyle/>
          <a:p>
            <a:pPr>
              <a:lnSpc>
                <a:spcPct val="80000"/>
              </a:lnSpc>
              <a:defRPr cap="all" sz="2200">
                <a:solidFill>
                  <a:srgbClr val="262F3C"/>
                </a:solidFill>
                <a:latin typeface="Avenir Next Medium"/>
                <a:ea typeface="Avenir Next Medium"/>
                <a:cs typeface="Avenir Next Medium"/>
                <a:sym typeface="Avenir Next Medium"/>
              </a:defRPr>
            </a:pPr>
          </a:p>
        </p:txBody>
      </p:sp>
      <p:sp>
        <p:nvSpPr>
          <p:cNvPr id="532" name="Nullam id dolor id nibh ultricies vehicula ut id elit. Fusce, ac cursus commodo, tortor mauris nibh, ut massa sit amet risus."/>
          <p:cNvSpPr txBox="1"/>
          <p:nvPr>
            <p:ph type="body" sz="quarter" idx="38"/>
          </p:nvPr>
        </p:nvSpPr>
        <p:spPr>
          <a:xfrm>
            <a:off x="13943099" y="10439744"/>
            <a:ext cx="8633673" cy="1435410"/>
          </a:xfrm>
          <a:prstGeom prst="rect">
            <a:avLst/>
          </a:prstGeom>
          <a:noFill/>
          <a:effectLst/>
        </p:spPr>
        <p:txBody>
          <a:bodyPr anchor="t"/>
          <a:lstStyle/>
          <a:p>
            <a:pPr>
              <a:lnSpc>
                <a:spcPct val="120000"/>
              </a:lnSpc>
              <a:defRPr sz="1800">
                <a:solidFill>
                  <a:srgbClr val="888888"/>
                </a:solidFill>
              </a:defRPr>
            </a:pPr>
          </a:p>
        </p:txBody>
      </p:sp>
      <p:sp>
        <p:nvSpPr>
          <p:cNvPr id="533" name="Círculo"/>
          <p:cNvSpPr/>
          <p:nvPr>
            <p:ph type="body" sz="quarter" idx="39"/>
          </p:nvPr>
        </p:nvSpPr>
        <p:spPr>
          <a:xfrm>
            <a:off x="12381250" y="3802000"/>
            <a:ext cx="915667" cy="915666"/>
          </a:xfrm>
          <a:prstGeom prst="rect">
            <a:avLst/>
          </a:prstGeom>
          <a:solidFill>
            <a:srgbClr val="43BEDC"/>
          </a:solidFill>
          <a:effectLst/>
        </p:spPr>
        <p:txBody>
          <a:bodyPr/>
          <a:lstStyle/>
          <a:p>
            <a:pPr/>
          </a:p>
        </p:txBody>
      </p:sp>
      <p:sp>
        <p:nvSpPr>
          <p:cNvPr id="534" name="Círculo"/>
          <p:cNvSpPr/>
          <p:nvPr>
            <p:ph type="body" sz="quarter" idx="40"/>
          </p:nvPr>
        </p:nvSpPr>
        <p:spPr>
          <a:xfrm>
            <a:off x="12381250" y="6674968"/>
            <a:ext cx="915667" cy="915666"/>
          </a:xfrm>
          <a:prstGeom prst="rect">
            <a:avLst/>
          </a:prstGeom>
          <a:solidFill>
            <a:srgbClr val="2D9EC7"/>
          </a:solidFill>
          <a:effectLst/>
        </p:spPr>
        <p:txBody>
          <a:bodyPr/>
          <a:lstStyle/>
          <a:p>
            <a:pPr/>
          </a:p>
        </p:txBody>
      </p:sp>
      <p:sp>
        <p:nvSpPr>
          <p:cNvPr id="535" name="Círculo"/>
          <p:cNvSpPr/>
          <p:nvPr>
            <p:ph type="body" sz="quarter" idx="41"/>
          </p:nvPr>
        </p:nvSpPr>
        <p:spPr>
          <a:xfrm>
            <a:off x="12381250" y="9547936"/>
            <a:ext cx="915667" cy="915666"/>
          </a:xfrm>
          <a:prstGeom prst="rect">
            <a:avLst/>
          </a:prstGeom>
          <a:solidFill>
            <a:srgbClr val="1A82B3"/>
          </a:solidFill>
          <a:effectLst/>
        </p:spPr>
        <p:txBody>
          <a:bodyPr/>
          <a:lstStyle/>
          <a:p>
            <a:pPr/>
          </a:p>
        </p:txBody>
      </p:sp>
      <p:sp>
        <p:nvSpPr>
          <p:cNvPr id="536" name="Figura"/>
          <p:cNvSpPr/>
          <p:nvPr>
            <p:ph type="body" sz="quarter" idx="42"/>
          </p:nvPr>
        </p:nvSpPr>
        <p:spPr>
          <a:xfrm>
            <a:off x="12500591" y="3884683"/>
            <a:ext cx="676985" cy="750296"/>
          </a:xfrm>
          <a:prstGeom prst="rect">
            <a:avLst/>
          </a:prstGeom>
          <a:solidFill>
            <a:srgbClr val="FFFFFF"/>
          </a:solidFill>
          <a:effectLst>
            <a:outerShdw sx="100000" sy="100000" kx="0" ky="0" algn="b" rotWithShape="0" blurRad="381000" dist="0" dir="5400000">
              <a:srgbClr val="000000">
                <a:alpha val="7575"/>
              </a:srgbClr>
            </a:outerShdw>
          </a:effectLst>
        </p:spPr>
        <p:txBody>
          <a:bodyPr lIns="53577" tIns="53577" rIns="53577" bIns="53577"/>
          <a:lstStyle/>
          <a:p>
            <a:pPr/>
          </a:p>
        </p:txBody>
      </p:sp>
      <p:sp>
        <p:nvSpPr>
          <p:cNvPr id="537" name="Figura"/>
          <p:cNvSpPr/>
          <p:nvPr>
            <p:ph type="body" sz="quarter" idx="43"/>
          </p:nvPr>
        </p:nvSpPr>
        <p:spPr>
          <a:xfrm>
            <a:off x="12433689" y="6727389"/>
            <a:ext cx="810789" cy="810825"/>
          </a:xfrm>
          <a:prstGeom prst="rect">
            <a:avLst/>
          </a:prstGeom>
          <a:solidFill>
            <a:srgbClr val="FFFFFF"/>
          </a:solidFill>
          <a:effectLst>
            <a:outerShdw sx="100000" sy="100000" kx="0" ky="0" algn="b" rotWithShape="0" blurRad="381000" dist="0" dir="5400000">
              <a:srgbClr val="000000">
                <a:alpha val="7575"/>
              </a:srgbClr>
            </a:outerShdw>
          </a:effectLst>
        </p:spPr>
        <p:txBody>
          <a:bodyPr lIns="53577" tIns="53577" rIns="53577" bIns="53577"/>
          <a:lstStyle/>
          <a:p>
            <a:pPr/>
          </a:p>
        </p:txBody>
      </p:sp>
      <p:sp>
        <p:nvSpPr>
          <p:cNvPr id="538" name="Figura"/>
          <p:cNvSpPr/>
          <p:nvPr>
            <p:ph type="body" sz="quarter" idx="44"/>
          </p:nvPr>
        </p:nvSpPr>
        <p:spPr>
          <a:xfrm>
            <a:off x="12561685" y="9645161"/>
            <a:ext cx="554795" cy="766280"/>
          </a:xfrm>
          <a:prstGeom prst="rect">
            <a:avLst/>
          </a:prstGeom>
          <a:solidFill>
            <a:srgbClr val="FFFFFF"/>
          </a:solidFill>
          <a:effectLst>
            <a:outerShdw sx="100000" sy="100000" kx="0" ky="0" algn="b" rotWithShape="0" blurRad="381000" dist="0" dir="5400000">
              <a:srgbClr val="000000">
                <a:alpha val="7575"/>
              </a:srgbClr>
            </a:outerShdw>
          </a:effectLst>
        </p:spPr>
        <p:txBody>
          <a:bodyPr lIns="53577" tIns="53577" rIns="53577" bIns="53577"/>
          <a:lstStyle/>
          <a:p>
            <a:pPr/>
          </a:p>
        </p:txBody>
      </p:sp>
      <p:sp>
        <p:nvSpPr>
          <p:cNvPr id="539" name="Figura"/>
          <p:cNvSpPr/>
          <p:nvPr>
            <p:ph type="body" sz="quarter" idx="45"/>
          </p:nvPr>
        </p:nvSpPr>
        <p:spPr>
          <a:xfrm>
            <a:off x="4680018" y="6316891"/>
            <a:ext cx="1082184" cy="1082217"/>
          </a:xfrm>
          <a:prstGeom prst="rect">
            <a:avLst/>
          </a:prstGeom>
          <a:effectLst>
            <a:outerShdw sx="100000" sy="100000" kx="0" ky="0" algn="b" rotWithShape="0" blurRad="381000" dist="0" dir="5400000">
              <a:srgbClr val="000000">
                <a:alpha val="8128"/>
              </a:srgbClr>
            </a:outerShdw>
          </a:effectLst>
        </p:spPr>
        <p:txBody>
          <a:bodyPr lIns="53577" tIns="53577" rIns="53577" bIns="53577"/>
          <a:lstStyle/>
          <a:p>
            <a:pPr/>
          </a:p>
        </p:txBody>
      </p:sp>
      <p:sp>
        <p:nvSpPr>
          <p:cNvPr id="540"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2">
    <p:spTree>
      <p:nvGrpSpPr>
        <p:cNvPr id="1" name=""/>
        <p:cNvGrpSpPr/>
        <p:nvPr/>
      </p:nvGrpSpPr>
      <p:grpSpPr>
        <a:xfrm>
          <a:off x="0" y="0"/>
          <a:ext cx="0" cy="0"/>
          <a:chOff x="0" y="0"/>
          <a:chExt cx="0" cy="0"/>
        </a:xfrm>
      </p:grpSpPr>
      <p:sp>
        <p:nvSpPr>
          <p:cNvPr id="25" name="Texto del título"/>
          <p:cNvSpPr txBox="1"/>
          <p:nvPr>
            <p:ph type="title"/>
          </p:nvPr>
        </p:nvSpPr>
        <p:spPr>
          <a:xfrm>
            <a:off x="2554354" y="1322640"/>
            <a:ext cx="19275292" cy="898342"/>
          </a:xfrm>
          <a:prstGeom prst="rect">
            <a:avLst/>
          </a:prstGeom>
        </p:spPr>
        <p:txBody>
          <a:bodyPr anchor="ctr"/>
          <a:lstStyle>
            <a:lvl1pPr algn="ctr">
              <a:defRPr b="0" sz="5000">
                <a:solidFill>
                  <a:srgbClr val="262F3C"/>
                </a:solidFill>
              </a:defRPr>
            </a:lvl1pPr>
          </a:lstStyle>
          <a:p>
            <a:pPr/>
            <a:r>
              <a:t>Texto del título</a:t>
            </a:r>
          </a:p>
        </p:txBody>
      </p:sp>
      <p:sp>
        <p:nvSpPr>
          <p:cNvPr id="26" name="Nivel de texto 1…"/>
          <p:cNvSpPr txBox="1"/>
          <p:nvPr>
            <p:ph type="body" sz="quarter" idx="1"/>
          </p:nvPr>
        </p:nvSpPr>
        <p:spPr>
          <a:xfrm>
            <a:off x="2519644" y="3389269"/>
            <a:ext cx="1304504" cy="1924420"/>
          </a:xfrm>
          <a:prstGeom prst="rect">
            <a:avLst/>
          </a:prstGeom>
          <a:noFill/>
          <a:effectLst/>
        </p:spPr>
        <p:txBody>
          <a:bodyPr/>
          <a:lstStyle>
            <a:lvl1pPr>
              <a:lnSpc>
                <a:spcPct val="80000"/>
              </a:lnSpc>
              <a:defRPr sz="14000">
                <a:solidFill>
                  <a:srgbClr val="47C1DF"/>
                </a:solidFill>
              </a:defRPr>
            </a:lvl1pPr>
            <a:lvl2pPr>
              <a:lnSpc>
                <a:spcPct val="80000"/>
              </a:lnSpc>
              <a:defRPr sz="14000">
                <a:solidFill>
                  <a:srgbClr val="47C1DF"/>
                </a:solidFill>
              </a:defRPr>
            </a:lvl2pPr>
            <a:lvl3pPr>
              <a:lnSpc>
                <a:spcPct val="80000"/>
              </a:lnSpc>
              <a:defRPr sz="14000">
                <a:solidFill>
                  <a:srgbClr val="47C1DF"/>
                </a:solidFill>
              </a:defRPr>
            </a:lvl3pPr>
            <a:lvl4pPr>
              <a:lnSpc>
                <a:spcPct val="80000"/>
              </a:lnSpc>
              <a:defRPr sz="14000">
                <a:solidFill>
                  <a:srgbClr val="47C1DF"/>
                </a:solidFill>
              </a:defRPr>
            </a:lvl4pPr>
            <a:lvl5pPr>
              <a:lnSpc>
                <a:spcPct val="80000"/>
              </a:lnSpc>
              <a:defRPr sz="14000">
                <a:solidFill>
                  <a:srgbClr val="47C1DF"/>
                </a:solidFill>
              </a:defRPr>
            </a:lvl5pPr>
          </a:lstStyle>
          <a:p>
            <a:pPr/>
            <a:r>
              <a:t>Nivel de texto 1</a:t>
            </a:r>
          </a:p>
          <a:p>
            <a:pPr lvl="1"/>
            <a:r>
              <a:t>Nivel de texto 2</a:t>
            </a:r>
          </a:p>
          <a:p>
            <a:pPr lvl="2"/>
            <a:r>
              <a:t>Nivel de texto 3</a:t>
            </a:r>
          </a:p>
          <a:p>
            <a:pPr lvl="3"/>
            <a:r>
              <a:t>Nivel de texto 4</a:t>
            </a:r>
          </a:p>
          <a:p>
            <a:pPr lvl="4"/>
            <a:r>
              <a:t>Nivel de texto 5</a:t>
            </a:r>
          </a:p>
        </p:txBody>
      </p:sp>
      <p:sp>
        <p:nvSpPr>
          <p:cNvPr id="27" name="Justo Euismod…"/>
          <p:cNvSpPr txBox="1"/>
          <p:nvPr>
            <p:ph type="body" sz="quarter" idx="21"/>
          </p:nvPr>
        </p:nvSpPr>
        <p:spPr>
          <a:xfrm>
            <a:off x="3912675" y="4428671"/>
            <a:ext cx="4050151" cy="898342"/>
          </a:xfrm>
          <a:prstGeom prst="rect">
            <a:avLst/>
          </a:prstGeom>
          <a:noFill/>
          <a:effectLst/>
        </p:spPr>
        <p:txBody>
          <a:bodyPr/>
          <a:lstStyle/>
          <a:p>
            <a:pPr>
              <a:lnSpc>
                <a:spcPct val="80000"/>
              </a:lnSpc>
              <a:defRPr cap="all" sz="2200">
                <a:solidFill>
                  <a:srgbClr val="262F3C"/>
                </a:solidFill>
                <a:latin typeface="Avenir Next Medium"/>
                <a:ea typeface="Avenir Next Medium"/>
                <a:cs typeface="Avenir Next Medium"/>
                <a:sym typeface="Avenir Next Medium"/>
              </a:defRPr>
            </a:pPr>
          </a:p>
        </p:txBody>
      </p:sp>
      <p:sp>
        <p:nvSpPr>
          <p:cNvPr id="28" name="Nivel de texto 1…"/>
          <p:cNvSpPr txBox="1"/>
          <p:nvPr>
            <p:ph type="body" sz="quarter" idx="22"/>
          </p:nvPr>
        </p:nvSpPr>
        <p:spPr>
          <a:xfrm>
            <a:off x="2531712" y="5551299"/>
            <a:ext cx="5456582" cy="2083410"/>
          </a:xfrm>
          <a:prstGeom prst="rect">
            <a:avLst/>
          </a:prstGeom>
          <a:noFill/>
          <a:effectLst/>
        </p:spPr>
        <p:txBody>
          <a:bodyPr anchor="t"/>
          <a:lstStyle/>
          <a:p>
            <a:pPr>
              <a:lnSpc>
                <a:spcPct val="120000"/>
              </a:lnSpc>
              <a:defRPr sz="1800">
                <a:solidFill>
                  <a:srgbClr val="888888"/>
                </a:solidFill>
              </a:defRPr>
            </a:pPr>
          </a:p>
        </p:txBody>
      </p:sp>
      <p:sp>
        <p:nvSpPr>
          <p:cNvPr id="29" name="2"/>
          <p:cNvSpPr txBox="1"/>
          <p:nvPr>
            <p:ph type="body" sz="quarter" idx="23"/>
          </p:nvPr>
        </p:nvSpPr>
        <p:spPr>
          <a:xfrm>
            <a:off x="9433207" y="5710987"/>
            <a:ext cx="1304503" cy="1924420"/>
          </a:xfrm>
          <a:prstGeom prst="rect">
            <a:avLst/>
          </a:prstGeom>
          <a:noFill/>
          <a:effectLst/>
        </p:spPr>
        <p:txBody>
          <a:bodyPr/>
          <a:lstStyle/>
          <a:p>
            <a:pPr>
              <a:lnSpc>
                <a:spcPct val="80000"/>
              </a:lnSpc>
              <a:defRPr sz="14000">
                <a:solidFill>
                  <a:srgbClr val="47C1DF"/>
                </a:solidFill>
              </a:defRPr>
            </a:pPr>
          </a:p>
        </p:txBody>
      </p:sp>
      <p:sp>
        <p:nvSpPr>
          <p:cNvPr id="30" name="Dapibus Vehicula Mattis"/>
          <p:cNvSpPr txBox="1"/>
          <p:nvPr>
            <p:ph type="body" sz="quarter" idx="24"/>
          </p:nvPr>
        </p:nvSpPr>
        <p:spPr>
          <a:xfrm>
            <a:off x="10826237" y="6750390"/>
            <a:ext cx="4050150" cy="898342"/>
          </a:xfrm>
          <a:prstGeom prst="rect">
            <a:avLst/>
          </a:prstGeom>
          <a:noFill/>
          <a:effectLst/>
        </p:spPr>
        <p:txBody>
          <a:bodyPr/>
          <a:lstStyle/>
          <a:p>
            <a:pPr>
              <a:lnSpc>
                <a:spcPct val="80000"/>
              </a:lnSpc>
              <a:defRPr cap="all" sz="2200">
                <a:solidFill>
                  <a:srgbClr val="262F3C"/>
                </a:solidFill>
                <a:latin typeface="Avenir Next Medium"/>
                <a:ea typeface="Avenir Next Medium"/>
                <a:cs typeface="Avenir Next Medium"/>
                <a:sym typeface="Avenir Next Medium"/>
              </a:defRPr>
            </a:pPr>
          </a:p>
        </p:txBody>
      </p:sp>
      <p:sp>
        <p:nvSpPr>
          <p:cNvPr id="31" name="Maecenas faucibus mollis interdum. Cum sociis natoque penatibus et dis parturient montes, nascetur ridiculus mus. Etiam porta sem malesuada magna mollis euismod."/>
          <p:cNvSpPr txBox="1"/>
          <p:nvPr>
            <p:ph type="body" sz="quarter" idx="25"/>
          </p:nvPr>
        </p:nvSpPr>
        <p:spPr>
          <a:xfrm>
            <a:off x="9445276" y="7873018"/>
            <a:ext cx="5461002" cy="2083410"/>
          </a:xfrm>
          <a:prstGeom prst="rect">
            <a:avLst/>
          </a:prstGeom>
          <a:noFill/>
          <a:effectLst/>
        </p:spPr>
        <p:txBody>
          <a:bodyPr anchor="t"/>
          <a:lstStyle/>
          <a:p>
            <a:pPr>
              <a:lnSpc>
                <a:spcPct val="120000"/>
              </a:lnSpc>
              <a:defRPr sz="1800">
                <a:solidFill>
                  <a:srgbClr val="888888"/>
                </a:solidFill>
              </a:defRPr>
            </a:pPr>
          </a:p>
        </p:txBody>
      </p:sp>
      <p:sp>
        <p:nvSpPr>
          <p:cNvPr id="32" name="3"/>
          <p:cNvSpPr txBox="1"/>
          <p:nvPr>
            <p:ph type="body" sz="quarter" idx="26"/>
          </p:nvPr>
        </p:nvSpPr>
        <p:spPr>
          <a:xfrm>
            <a:off x="16391286" y="8032707"/>
            <a:ext cx="1304504" cy="1924419"/>
          </a:xfrm>
          <a:prstGeom prst="rect">
            <a:avLst/>
          </a:prstGeom>
          <a:noFill/>
          <a:effectLst/>
        </p:spPr>
        <p:txBody>
          <a:bodyPr/>
          <a:lstStyle/>
          <a:p>
            <a:pPr>
              <a:lnSpc>
                <a:spcPct val="80000"/>
              </a:lnSpc>
              <a:defRPr sz="14000">
                <a:solidFill>
                  <a:srgbClr val="47C1DF"/>
                </a:solidFill>
              </a:defRPr>
            </a:pPr>
          </a:p>
        </p:txBody>
      </p:sp>
      <p:sp>
        <p:nvSpPr>
          <p:cNvPr id="33" name="Mollis Ligula Tortor"/>
          <p:cNvSpPr txBox="1"/>
          <p:nvPr>
            <p:ph type="body" sz="quarter" idx="27"/>
          </p:nvPr>
        </p:nvSpPr>
        <p:spPr>
          <a:xfrm>
            <a:off x="17784317" y="9072109"/>
            <a:ext cx="4050150" cy="898342"/>
          </a:xfrm>
          <a:prstGeom prst="rect">
            <a:avLst/>
          </a:prstGeom>
          <a:noFill/>
          <a:effectLst/>
        </p:spPr>
        <p:txBody>
          <a:bodyPr/>
          <a:lstStyle/>
          <a:p>
            <a:pPr>
              <a:lnSpc>
                <a:spcPct val="80000"/>
              </a:lnSpc>
              <a:defRPr cap="all" sz="2200">
                <a:solidFill>
                  <a:srgbClr val="262F3C"/>
                </a:solidFill>
                <a:latin typeface="Avenir Next Medium"/>
                <a:ea typeface="Avenir Next Medium"/>
                <a:cs typeface="Avenir Next Medium"/>
                <a:sym typeface="Avenir Next Medium"/>
              </a:defRPr>
            </a:pPr>
          </a:p>
        </p:txBody>
      </p:sp>
      <p:sp>
        <p:nvSpPr>
          <p:cNvPr id="34" name="Nulla vitae elit libero, a pharetra augue. Praesent commodo cursus magna, vel scelerisque nisl consectetur et."/>
          <p:cNvSpPr txBox="1"/>
          <p:nvPr>
            <p:ph type="body" sz="quarter" idx="28"/>
          </p:nvPr>
        </p:nvSpPr>
        <p:spPr>
          <a:xfrm>
            <a:off x="16403355" y="10194738"/>
            <a:ext cx="5461002" cy="2083408"/>
          </a:xfrm>
          <a:prstGeom prst="rect">
            <a:avLst/>
          </a:prstGeom>
          <a:noFill/>
          <a:effectLst/>
        </p:spPr>
        <p:txBody>
          <a:bodyPr anchor="t"/>
          <a:lstStyle/>
          <a:p>
            <a:pPr>
              <a:lnSpc>
                <a:spcPct val="120000"/>
              </a:lnSpc>
              <a:defRPr sz="1800">
                <a:solidFill>
                  <a:srgbClr val="888888"/>
                </a:solidFill>
              </a:defRPr>
            </a:pPr>
          </a:p>
        </p:txBody>
      </p:sp>
      <p:sp>
        <p:nvSpPr>
          <p:cNvPr id="3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20">
    <p:spTree>
      <p:nvGrpSpPr>
        <p:cNvPr id="1" name=""/>
        <p:cNvGrpSpPr/>
        <p:nvPr/>
      </p:nvGrpSpPr>
      <p:grpSpPr>
        <a:xfrm>
          <a:off x="0" y="0"/>
          <a:ext cx="0" cy="0"/>
          <a:chOff x="0" y="0"/>
          <a:chExt cx="0" cy="0"/>
        </a:xfrm>
      </p:grpSpPr>
      <p:sp>
        <p:nvSpPr>
          <p:cNvPr id="547" name="Photo Placeholder 5.jpg"/>
          <p:cNvSpPr/>
          <p:nvPr>
            <p:ph type="pic" idx="21"/>
          </p:nvPr>
        </p:nvSpPr>
        <p:spPr>
          <a:xfrm>
            <a:off x="-13929" y="-1821440"/>
            <a:ext cx="26671775" cy="17358880"/>
          </a:xfrm>
          <a:prstGeom prst="rect">
            <a:avLst/>
          </a:prstGeom>
          <a:noFill/>
          <a:effectLst/>
        </p:spPr>
        <p:txBody>
          <a:bodyPr lIns="91439" tIns="45719" rIns="91439" bIns="45719" anchor="t">
            <a:noAutofit/>
          </a:bodyPr>
          <a:lstStyle/>
          <a:p>
            <a:pPr/>
          </a:p>
        </p:txBody>
      </p:sp>
      <p:sp>
        <p:nvSpPr>
          <p:cNvPr id="548" name="Nivel de texto 1…"/>
          <p:cNvSpPr txBox="1"/>
          <p:nvPr>
            <p:ph type="body" idx="1"/>
          </p:nvPr>
        </p:nvSpPr>
        <p:spPr>
          <a:xfrm rot="10800000">
            <a:off x="6901191" y="1546269"/>
            <a:ext cx="17496708" cy="12168935"/>
          </a:xfrm>
          <a:prstGeom prst="rect">
            <a:avLst/>
          </a:prstGeom>
          <a:gradFill>
            <a:gsLst>
              <a:gs pos="0">
                <a:srgbClr val="167EB0"/>
              </a:gs>
              <a:gs pos="100000">
                <a:srgbClr val="4BC7E3"/>
              </a:gs>
            </a:gsLst>
          </a:gradFill>
        </p:spPr>
        <p:txBody>
          <a:bodyPr/>
          <a:lstStyle/>
          <a:p>
            <a:pPr/>
            <a:r>
              <a:t>Nivel de texto 1</a:t>
            </a:r>
          </a:p>
          <a:p>
            <a:pPr lvl="1"/>
            <a:r>
              <a:t>Nivel de texto 2</a:t>
            </a:r>
          </a:p>
          <a:p>
            <a:pPr lvl="2"/>
            <a:r>
              <a:t>Nivel de texto 3</a:t>
            </a:r>
          </a:p>
          <a:p>
            <a:pPr lvl="3"/>
            <a:r>
              <a:t>Nivel de texto 4</a:t>
            </a:r>
          </a:p>
          <a:p>
            <a:pPr lvl="4"/>
            <a:r>
              <a:t>Nivel de texto 5</a:t>
            </a:r>
          </a:p>
        </p:txBody>
      </p:sp>
      <p:sp>
        <p:nvSpPr>
          <p:cNvPr id="549" name="Línea"/>
          <p:cNvSpPr/>
          <p:nvPr/>
        </p:nvSpPr>
        <p:spPr>
          <a:xfrm>
            <a:off x="8921908" y="6721940"/>
            <a:ext cx="1199280" cy="2"/>
          </a:xfrm>
          <a:prstGeom prst="line">
            <a:avLst/>
          </a:prstGeom>
          <a:ln w="25400">
            <a:solidFill>
              <a:srgbClr val="FFFFFF"/>
            </a:solidFill>
            <a:miter lim="400000"/>
          </a:ln>
        </p:spPr>
        <p:txBody>
          <a:bodyPr lIns="45718" tIns="45718" rIns="45718" bIns="45718"/>
          <a:lstStyle/>
          <a:p>
            <a:pPr>
              <a:defRPr>
                <a:solidFill>
                  <a:srgbClr val="888888"/>
                </a:solidFill>
              </a:defRPr>
            </a:pPr>
          </a:p>
        </p:txBody>
      </p:sp>
      <p:sp>
        <p:nvSpPr>
          <p:cNvPr id="550" name="Nivel de texto 1…"/>
          <p:cNvSpPr txBox="1"/>
          <p:nvPr>
            <p:ph type="body" sz="quarter" idx="22"/>
          </p:nvPr>
        </p:nvSpPr>
        <p:spPr>
          <a:xfrm>
            <a:off x="10485101" y="6427261"/>
            <a:ext cx="11560298" cy="2160605"/>
          </a:xfrm>
          <a:prstGeom prst="rect">
            <a:avLst/>
          </a:prstGeom>
          <a:noFill/>
          <a:effectLst/>
        </p:spPr>
        <p:txBody>
          <a:bodyPr anchor="t"/>
          <a:lstStyle/>
          <a:p>
            <a:pPr/>
          </a:p>
        </p:txBody>
      </p:sp>
      <p:sp>
        <p:nvSpPr>
          <p:cNvPr id="551" name="company name"/>
          <p:cNvSpPr txBox="1"/>
          <p:nvPr>
            <p:ph type="body" sz="quarter" idx="23"/>
          </p:nvPr>
        </p:nvSpPr>
        <p:spPr>
          <a:xfrm>
            <a:off x="9699287" y="3975146"/>
            <a:ext cx="12395095" cy="1011638"/>
          </a:xfrm>
          <a:prstGeom prst="rect">
            <a:avLst/>
          </a:prstGeom>
          <a:noFill/>
          <a:effectLst/>
        </p:spPr>
        <p:txBody>
          <a:bodyPr/>
          <a:lstStyle/>
          <a:p>
            <a:pPr>
              <a:lnSpc>
                <a:spcPct val="80000"/>
              </a:lnSpc>
              <a:defRPr b="1" sz="4400"/>
            </a:pPr>
          </a:p>
        </p:txBody>
      </p:sp>
      <p:sp>
        <p:nvSpPr>
          <p:cNvPr id="552" name="Figura"/>
          <p:cNvSpPr/>
          <p:nvPr>
            <p:ph type="body" sz="quarter" idx="24"/>
          </p:nvPr>
        </p:nvSpPr>
        <p:spPr>
          <a:xfrm>
            <a:off x="8726165" y="4159918"/>
            <a:ext cx="661915" cy="642221"/>
          </a:xfrm>
          <a:prstGeom prst="rect">
            <a:avLst/>
          </a:prstGeom>
          <a:solidFill>
            <a:srgbClr val="FFFFFF"/>
          </a:solidFill>
          <a:effectLst/>
        </p:spPr>
        <p:txBody>
          <a:bodyPr/>
          <a:lstStyle/>
          <a:p>
            <a:pPr/>
          </a:p>
        </p:txBody>
      </p:sp>
      <p:sp>
        <p:nvSpPr>
          <p:cNvPr id="553" name="Línea"/>
          <p:cNvSpPr/>
          <p:nvPr/>
        </p:nvSpPr>
        <p:spPr>
          <a:xfrm>
            <a:off x="8921908" y="9831506"/>
            <a:ext cx="1199280" cy="2"/>
          </a:xfrm>
          <a:prstGeom prst="line">
            <a:avLst/>
          </a:prstGeom>
          <a:ln w="25400">
            <a:solidFill>
              <a:srgbClr val="FFFFFF"/>
            </a:solidFill>
            <a:miter lim="400000"/>
          </a:ln>
        </p:spPr>
        <p:txBody>
          <a:bodyPr lIns="45718" tIns="45718" rIns="45718" bIns="45718"/>
          <a:lstStyle/>
          <a:p>
            <a:pPr>
              <a:defRPr>
                <a:solidFill>
                  <a:srgbClr val="888888"/>
                </a:solidFill>
              </a:defRPr>
            </a:pPr>
          </a:p>
        </p:txBody>
      </p:sp>
      <p:sp>
        <p:nvSpPr>
          <p:cNvPr id="554" name="Work Street, Work City, Work State, Work ZIP…"/>
          <p:cNvSpPr txBox="1"/>
          <p:nvPr>
            <p:ph type="body" sz="quarter" idx="25"/>
          </p:nvPr>
        </p:nvSpPr>
        <p:spPr>
          <a:xfrm>
            <a:off x="10485101" y="9536825"/>
            <a:ext cx="11560298" cy="2160605"/>
          </a:xfrm>
          <a:prstGeom prst="rect">
            <a:avLst/>
          </a:prstGeom>
          <a:noFill/>
          <a:effectLst/>
        </p:spPr>
        <p:txBody>
          <a:bodyPr anchor="t"/>
          <a:lstStyle/>
          <a:p>
            <a:pPr/>
          </a:p>
        </p:txBody>
      </p:sp>
      <p:sp>
        <p:nvSpPr>
          <p:cNvPr id="55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4">
    <p:spTree>
      <p:nvGrpSpPr>
        <p:cNvPr id="1" name=""/>
        <p:cNvGrpSpPr/>
        <p:nvPr/>
      </p:nvGrpSpPr>
      <p:grpSpPr>
        <a:xfrm>
          <a:off x="0" y="0"/>
          <a:ext cx="0" cy="0"/>
          <a:chOff x="0" y="0"/>
          <a:chExt cx="0" cy="0"/>
        </a:xfrm>
      </p:grpSpPr>
      <p:sp>
        <p:nvSpPr>
          <p:cNvPr id="562" name="Texto del título"/>
          <p:cNvSpPr txBox="1"/>
          <p:nvPr>
            <p:ph type="title"/>
          </p:nvPr>
        </p:nvSpPr>
        <p:spPr>
          <a:xfrm>
            <a:off x="2547286" y="1322640"/>
            <a:ext cx="19289428" cy="898341"/>
          </a:xfrm>
          <a:prstGeom prst="rect">
            <a:avLst/>
          </a:prstGeom>
        </p:spPr>
        <p:txBody>
          <a:bodyPr anchor="ctr">
            <a:noAutofit/>
          </a:bodyPr>
          <a:lstStyle>
            <a:lvl1pPr algn="ctr" defTabSz="821531">
              <a:defRPr b="0" sz="5000">
                <a:solidFill>
                  <a:srgbClr val="262F3C"/>
                </a:solidFill>
              </a:defRPr>
            </a:lvl1pPr>
          </a:lstStyle>
          <a:p>
            <a:pPr/>
            <a:r>
              <a:t>Texto del título</a:t>
            </a:r>
          </a:p>
        </p:txBody>
      </p:sp>
      <p:sp>
        <p:nvSpPr>
          <p:cNvPr id="563" name="Figura"/>
          <p:cNvSpPr/>
          <p:nvPr>
            <p:ph type="body" sz="quarter" idx="21"/>
          </p:nvPr>
        </p:nvSpPr>
        <p:spPr>
          <a:xfrm>
            <a:off x="8346110" y="6166417"/>
            <a:ext cx="3025161" cy="3726606"/>
          </a:xfrm>
          <a:custGeom>
            <a:avLst/>
            <a:gdLst/>
            <a:ahLst/>
            <a:cxnLst>
              <a:cxn ang="0">
                <a:pos x="wd2" y="hd2"/>
              </a:cxn>
              <a:cxn ang="5400000">
                <a:pos x="wd2" y="hd2"/>
              </a:cxn>
              <a:cxn ang="10800000">
                <a:pos x="wd2" y="hd2"/>
              </a:cxn>
              <a:cxn ang="16200000">
                <a:pos x="wd2" y="hd2"/>
              </a:cxn>
            </a:cxnLst>
            <a:rect l="0" t="0" r="r" b="b"/>
            <a:pathLst>
              <a:path w="21510" h="21527" fill="norm" stroke="1" extrusionOk="0">
                <a:moveTo>
                  <a:pt x="8263" y="0"/>
                </a:moveTo>
                <a:cubicBezTo>
                  <a:pt x="7849" y="0"/>
                  <a:pt x="7435" y="72"/>
                  <a:pt x="7050" y="217"/>
                </a:cubicBezTo>
                <a:cubicBezTo>
                  <a:pt x="6372" y="503"/>
                  <a:pt x="5887" y="897"/>
                  <a:pt x="4933" y="1673"/>
                </a:cubicBezTo>
                <a:lnTo>
                  <a:pt x="0" y="5683"/>
                </a:lnTo>
                <a:lnTo>
                  <a:pt x="2925" y="8059"/>
                </a:lnTo>
                <a:cubicBezTo>
                  <a:pt x="3879" y="8835"/>
                  <a:pt x="4360" y="9229"/>
                  <a:pt x="4712" y="9780"/>
                </a:cubicBezTo>
                <a:cubicBezTo>
                  <a:pt x="5070" y="10404"/>
                  <a:pt x="5070" y="11126"/>
                  <a:pt x="4712" y="11750"/>
                </a:cubicBezTo>
                <a:cubicBezTo>
                  <a:pt x="4360" y="12301"/>
                  <a:pt x="3878" y="12693"/>
                  <a:pt x="2909" y="13480"/>
                </a:cubicBezTo>
                <a:lnTo>
                  <a:pt x="0" y="15843"/>
                </a:lnTo>
                <a:lnTo>
                  <a:pt x="4921" y="19841"/>
                </a:lnTo>
                <a:cubicBezTo>
                  <a:pt x="5890" y="20628"/>
                  <a:pt x="6372" y="21023"/>
                  <a:pt x="7050" y="21309"/>
                </a:cubicBezTo>
                <a:cubicBezTo>
                  <a:pt x="7819" y="21600"/>
                  <a:pt x="8707" y="21600"/>
                  <a:pt x="9475" y="21309"/>
                </a:cubicBezTo>
                <a:cubicBezTo>
                  <a:pt x="10153" y="21023"/>
                  <a:pt x="10639" y="20629"/>
                  <a:pt x="11593" y="19854"/>
                </a:cubicBezTo>
                <a:lnTo>
                  <a:pt x="19439" y="13480"/>
                </a:lnTo>
                <a:cubicBezTo>
                  <a:pt x="20408" y="12693"/>
                  <a:pt x="20890" y="12301"/>
                  <a:pt x="21242" y="11750"/>
                </a:cubicBezTo>
                <a:cubicBezTo>
                  <a:pt x="21600" y="11126"/>
                  <a:pt x="21600" y="10404"/>
                  <a:pt x="21242" y="9780"/>
                </a:cubicBezTo>
                <a:cubicBezTo>
                  <a:pt x="20890" y="9229"/>
                  <a:pt x="20409" y="8835"/>
                  <a:pt x="19455" y="8059"/>
                </a:cubicBezTo>
                <a:lnTo>
                  <a:pt x="11609" y="1685"/>
                </a:lnTo>
                <a:cubicBezTo>
                  <a:pt x="10640" y="898"/>
                  <a:pt x="10153" y="503"/>
                  <a:pt x="9475" y="217"/>
                </a:cubicBezTo>
                <a:cubicBezTo>
                  <a:pt x="9091" y="72"/>
                  <a:pt x="8677" y="0"/>
                  <a:pt x="8263" y="0"/>
                </a:cubicBezTo>
                <a:close/>
              </a:path>
            </a:pathLst>
          </a:custGeom>
          <a:solidFill>
            <a:srgbClr val="FFFFFF"/>
          </a:solidFill>
          <a:effectLst>
            <a:outerShdw sx="100000" sy="100000" kx="0" ky="0" algn="b" rotWithShape="0" blurRad="381000" dist="0" dir="5400000">
              <a:srgbClr val="000000">
                <a:alpha val="7575"/>
              </a:srgbClr>
            </a:outerShdw>
          </a:effectLst>
        </p:spPr>
        <p:txBody>
          <a:bodyPr>
            <a:noAutofit/>
          </a:bodyPr>
          <a:lstStyle/>
          <a:p>
            <a:pPr defTabSz="821531">
              <a:lnSpc>
                <a:spcPct val="120000"/>
              </a:lnSpc>
              <a:defRPr sz="1800">
                <a:solidFill>
                  <a:srgbClr val="888888"/>
                </a:solidFill>
              </a:defRPr>
            </a:pPr>
          </a:p>
        </p:txBody>
      </p:sp>
      <p:sp>
        <p:nvSpPr>
          <p:cNvPr id="564" name="Rectángulo redondeado"/>
          <p:cNvSpPr/>
          <p:nvPr>
            <p:ph type="body" sz="quarter" idx="22"/>
          </p:nvPr>
        </p:nvSpPr>
        <p:spPr>
          <a:xfrm rot="18900000">
            <a:off x="5361474" y="6585941"/>
            <a:ext cx="2887559" cy="2887559"/>
          </a:xfrm>
          <a:prstGeom prst="roundRect">
            <a:avLst>
              <a:gd name="adj" fmla="val 15000"/>
            </a:avLst>
          </a:prstGeom>
          <a:effectLst>
            <a:outerShdw sx="100000" sy="100000" kx="0" ky="0" algn="b" rotWithShape="0" blurRad="381000" dist="0" dir="5400000">
              <a:srgbClr val="000000">
                <a:alpha val="8128"/>
              </a:srgbClr>
            </a:outerShdw>
          </a:effectLst>
        </p:spPr>
        <p:txBody>
          <a:bodyPr>
            <a:noAutofit/>
          </a:bodyPr>
          <a:lstStyle/>
          <a:p>
            <a:pPr defTabSz="821531">
              <a:lnSpc>
                <a:spcPct val="120000"/>
              </a:lnSpc>
              <a:defRPr sz="1800">
                <a:solidFill>
                  <a:srgbClr val="888888"/>
                </a:solidFill>
              </a:defRPr>
            </a:pPr>
          </a:p>
        </p:txBody>
      </p:sp>
      <p:sp>
        <p:nvSpPr>
          <p:cNvPr id="565" name="Figura"/>
          <p:cNvSpPr/>
          <p:nvPr>
            <p:ph type="body" sz="quarter" idx="23"/>
          </p:nvPr>
        </p:nvSpPr>
        <p:spPr>
          <a:xfrm>
            <a:off x="11048875" y="6166417"/>
            <a:ext cx="3025161" cy="3726606"/>
          </a:xfrm>
          <a:custGeom>
            <a:avLst/>
            <a:gdLst/>
            <a:ahLst/>
            <a:cxnLst>
              <a:cxn ang="0">
                <a:pos x="wd2" y="hd2"/>
              </a:cxn>
              <a:cxn ang="5400000">
                <a:pos x="wd2" y="hd2"/>
              </a:cxn>
              <a:cxn ang="10800000">
                <a:pos x="wd2" y="hd2"/>
              </a:cxn>
              <a:cxn ang="16200000">
                <a:pos x="wd2" y="hd2"/>
              </a:cxn>
            </a:cxnLst>
            <a:rect l="0" t="0" r="r" b="b"/>
            <a:pathLst>
              <a:path w="21510" h="21527" fill="norm" stroke="1" extrusionOk="0">
                <a:moveTo>
                  <a:pt x="8263" y="0"/>
                </a:moveTo>
                <a:cubicBezTo>
                  <a:pt x="7849" y="0"/>
                  <a:pt x="7435" y="72"/>
                  <a:pt x="7050" y="217"/>
                </a:cubicBezTo>
                <a:cubicBezTo>
                  <a:pt x="6372" y="503"/>
                  <a:pt x="5887" y="897"/>
                  <a:pt x="4933" y="1673"/>
                </a:cubicBezTo>
                <a:lnTo>
                  <a:pt x="0" y="5683"/>
                </a:lnTo>
                <a:lnTo>
                  <a:pt x="2925" y="8059"/>
                </a:lnTo>
                <a:cubicBezTo>
                  <a:pt x="3879" y="8835"/>
                  <a:pt x="4360" y="9229"/>
                  <a:pt x="4712" y="9780"/>
                </a:cubicBezTo>
                <a:cubicBezTo>
                  <a:pt x="5070" y="10404"/>
                  <a:pt x="5070" y="11126"/>
                  <a:pt x="4712" y="11750"/>
                </a:cubicBezTo>
                <a:cubicBezTo>
                  <a:pt x="4360" y="12301"/>
                  <a:pt x="3878" y="12693"/>
                  <a:pt x="2909" y="13480"/>
                </a:cubicBezTo>
                <a:lnTo>
                  <a:pt x="0" y="15843"/>
                </a:lnTo>
                <a:lnTo>
                  <a:pt x="4921" y="19841"/>
                </a:lnTo>
                <a:cubicBezTo>
                  <a:pt x="5890" y="20628"/>
                  <a:pt x="6372" y="21023"/>
                  <a:pt x="7050" y="21309"/>
                </a:cubicBezTo>
                <a:cubicBezTo>
                  <a:pt x="7819" y="21600"/>
                  <a:pt x="8707" y="21600"/>
                  <a:pt x="9475" y="21309"/>
                </a:cubicBezTo>
                <a:cubicBezTo>
                  <a:pt x="10153" y="21023"/>
                  <a:pt x="10639" y="20629"/>
                  <a:pt x="11593" y="19854"/>
                </a:cubicBezTo>
                <a:lnTo>
                  <a:pt x="19439" y="13480"/>
                </a:lnTo>
                <a:cubicBezTo>
                  <a:pt x="20408" y="12693"/>
                  <a:pt x="20890" y="12301"/>
                  <a:pt x="21242" y="11750"/>
                </a:cubicBezTo>
                <a:cubicBezTo>
                  <a:pt x="21600" y="11126"/>
                  <a:pt x="21600" y="10404"/>
                  <a:pt x="21242" y="9780"/>
                </a:cubicBezTo>
                <a:cubicBezTo>
                  <a:pt x="20890" y="9229"/>
                  <a:pt x="20409" y="8835"/>
                  <a:pt x="19455" y="8059"/>
                </a:cubicBezTo>
                <a:lnTo>
                  <a:pt x="11609" y="1685"/>
                </a:lnTo>
                <a:cubicBezTo>
                  <a:pt x="10640" y="898"/>
                  <a:pt x="10153" y="503"/>
                  <a:pt x="9475" y="217"/>
                </a:cubicBezTo>
                <a:cubicBezTo>
                  <a:pt x="9091" y="72"/>
                  <a:pt x="8677" y="0"/>
                  <a:pt x="8263" y="0"/>
                </a:cubicBezTo>
                <a:close/>
              </a:path>
            </a:pathLst>
          </a:custGeom>
          <a:effectLst>
            <a:outerShdw sx="100000" sy="100000" kx="0" ky="0" algn="b" rotWithShape="0" blurRad="381000" dist="0" dir="5400000">
              <a:srgbClr val="000000">
                <a:alpha val="8128"/>
              </a:srgbClr>
            </a:outerShdw>
          </a:effectLst>
        </p:spPr>
        <p:txBody>
          <a:bodyPr>
            <a:noAutofit/>
          </a:bodyPr>
          <a:lstStyle/>
          <a:p>
            <a:pPr defTabSz="821531">
              <a:lnSpc>
                <a:spcPct val="120000"/>
              </a:lnSpc>
              <a:defRPr sz="1800">
                <a:solidFill>
                  <a:srgbClr val="888888"/>
                </a:solidFill>
              </a:defRPr>
            </a:pPr>
          </a:p>
        </p:txBody>
      </p:sp>
      <p:sp>
        <p:nvSpPr>
          <p:cNvPr id="566" name="Figura"/>
          <p:cNvSpPr/>
          <p:nvPr>
            <p:ph type="body" sz="quarter" idx="24"/>
          </p:nvPr>
        </p:nvSpPr>
        <p:spPr>
          <a:xfrm>
            <a:off x="13751641" y="6166417"/>
            <a:ext cx="3025160" cy="3726606"/>
          </a:xfrm>
          <a:custGeom>
            <a:avLst/>
            <a:gdLst/>
            <a:ahLst/>
            <a:cxnLst>
              <a:cxn ang="0">
                <a:pos x="wd2" y="hd2"/>
              </a:cxn>
              <a:cxn ang="5400000">
                <a:pos x="wd2" y="hd2"/>
              </a:cxn>
              <a:cxn ang="10800000">
                <a:pos x="wd2" y="hd2"/>
              </a:cxn>
              <a:cxn ang="16200000">
                <a:pos x="wd2" y="hd2"/>
              </a:cxn>
            </a:cxnLst>
            <a:rect l="0" t="0" r="r" b="b"/>
            <a:pathLst>
              <a:path w="21510" h="21527" fill="norm" stroke="1" extrusionOk="0">
                <a:moveTo>
                  <a:pt x="8263" y="0"/>
                </a:moveTo>
                <a:cubicBezTo>
                  <a:pt x="7849" y="0"/>
                  <a:pt x="7435" y="72"/>
                  <a:pt x="7050" y="217"/>
                </a:cubicBezTo>
                <a:cubicBezTo>
                  <a:pt x="6372" y="503"/>
                  <a:pt x="5887" y="897"/>
                  <a:pt x="4933" y="1673"/>
                </a:cubicBezTo>
                <a:lnTo>
                  <a:pt x="0" y="5683"/>
                </a:lnTo>
                <a:lnTo>
                  <a:pt x="2925" y="8059"/>
                </a:lnTo>
                <a:cubicBezTo>
                  <a:pt x="3879" y="8835"/>
                  <a:pt x="4360" y="9229"/>
                  <a:pt x="4712" y="9780"/>
                </a:cubicBezTo>
                <a:cubicBezTo>
                  <a:pt x="5070" y="10404"/>
                  <a:pt x="5070" y="11126"/>
                  <a:pt x="4712" y="11750"/>
                </a:cubicBezTo>
                <a:cubicBezTo>
                  <a:pt x="4360" y="12301"/>
                  <a:pt x="3878" y="12693"/>
                  <a:pt x="2909" y="13480"/>
                </a:cubicBezTo>
                <a:lnTo>
                  <a:pt x="0" y="15843"/>
                </a:lnTo>
                <a:lnTo>
                  <a:pt x="4921" y="19841"/>
                </a:lnTo>
                <a:cubicBezTo>
                  <a:pt x="5890" y="20628"/>
                  <a:pt x="6372" y="21023"/>
                  <a:pt x="7050" y="21309"/>
                </a:cubicBezTo>
                <a:cubicBezTo>
                  <a:pt x="7819" y="21600"/>
                  <a:pt x="8707" y="21600"/>
                  <a:pt x="9475" y="21309"/>
                </a:cubicBezTo>
                <a:cubicBezTo>
                  <a:pt x="10153" y="21023"/>
                  <a:pt x="10639" y="20629"/>
                  <a:pt x="11593" y="19854"/>
                </a:cubicBezTo>
                <a:lnTo>
                  <a:pt x="19439" y="13480"/>
                </a:lnTo>
                <a:cubicBezTo>
                  <a:pt x="20408" y="12693"/>
                  <a:pt x="20890" y="12301"/>
                  <a:pt x="21242" y="11750"/>
                </a:cubicBezTo>
                <a:cubicBezTo>
                  <a:pt x="21600" y="11126"/>
                  <a:pt x="21600" y="10404"/>
                  <a:pt x="21242" y="9780"/>
                </a:cubicBezTo>
                <a:cubicBezTo>
                  <a:pt x="20890" y="9229"/>
                  <a:pt x="20409" y="8835"/>
                  <a:pt x="19455" y="8059"/>
                </a:cubicBezTo>
                <a:lnTo>
                  <a:pt x="11609" y="1685"/>
                </a:lnTo>
                <a:cubicBezTo>
                  <a:pt x="10640" y="898"/>
                  <a:pt x="10153" y="503"/>
                  <a:pt x="9475" y="217"/>
                </a:cubicBezTo>
                <a:cubicBezTo>
                  <a:pt x="9091" y="72"/>
                  <a:pt x="8677" y="0"/>
                  <a:pt x="8263" y="0"/>
                </a:cubicBezTo>
                <a:close/>
              </a:path>
            </a:pathLst>
          </a:custGeom>
          <a:solidFill>
            <a:srgbClr val="FFFFFF"/>
          </a:solidFill>
          <a:effectLst>
            <a:outerShdw sx="100000" sy="100000" kx="0" ky="0" algn="b" rotWithShape="0" blurRad="381000" dist="0" dir="5400000">
              <a:srgbClr val="000000">
                <a:alpha val="7575"/>
              </a:srgbClr>
            </a:outerShdw>
          </a:effectLst>
        </p:spPr>
        <p:txBody>
          <a:bodyPr>
            <a:noAutofit/>
          </a:bodyPr>
          <a:lstStyle/>
          <a:p>
            <a:pPr defTabSz="821531">
              <a:lnSpc>
                <a:spcPct val="120000"/>
              </a:lnSpc>
              <a:defRPr sz="1800">
                <a:solidFill>
                  <a:srgbClr val="888888"/>
                </a:solidFill>
              </a:defRPr>
            </a:pPr>
          </a:p>
        </p:txBody>
      </p:sp>
      <p:sp>
        <p:nvSpPr>
          <p:cNvPr id="567" name="Figura"/>
          <p:cNvSpPr/>
          <p:nvPr>
            <p:ph type="body" sz="quarter" idx="25"/>
          </p:nvPr>
        </p:nvSpPr>
        <p:spPr>
          <a:xfrm>
            <a:off x="16454408" y="6166417"/>
            <a:ext cx="3025160" cy="3726606"/>
          </a:xfrm>
          <a:custGeom>
            <a:avLst/>
            <a:gdLst/>
            <a:ahLst/>
            <a:cxnLst>
              <a:cxn ang="0">
                <a:pos x="wd2" y="hd2"/>
              </a:cxn>
              <a:cxn ang="5400000">
                <a:pos x="wd2" y="hd2"/>
              </a:cxn>
              <a:cxn ang="10800000">
                <a:pos x="wd2" y="hd2"/>
              </a:cxn>
              <a:cxn ang="16200000">
                <a:pos x="wd2" y="hd2"/>
              </a:cxn>
            </a:cxnLst>
            <a:rect l="0" t="0" r="r" b="b"/>
            <a:pathLst>
              <a:path w="21510" h="21527" fill="norm" stroke="1" extrusionOk="0">
                <a:moveTo>
                  <a:pt x="8263" y="0"/>
                </a:moveTo>
                <a:cubicBezTo>
                  <a:pt x="7849" y="0"/>
                  <a:pt x="7435" y="72"/>
                  <a:pt x="7050" y="217"/>
                </a:cubicBezTo>
                <a:cubicBezTo>
                  <a:pt x="6372" y="503"/>
                  <a:pt x="5887" y="897"/>
                  <a:pt x="4933" y="1673"/>
                </a:cubicBezTo>
                <a:lnTo>
                  <a:pt x="0" y="5683"/>
                </a:lnTo>
                <a:lnTo>
                  <a:pt x="2925" y="8059"/>
                </a:lnTo>
                <a:cubicBezTo>
                  <a:pt x="3879" y="8835"/>
                  <a:pt x="4360" y="9229"/>
                  <a:pt x="4712" y="9780"/>
                </a:cubicBezTo>
                <a:cubicBezTo>
                  <a:pt x="5070" y="10404"/>
                  <a:pt x="5070" y="11126"/>
                  <a:pt x="4712" y="11750"/>
                </a:cubicBezTo>
                <a:cubicBezTo>
                  <a:pt x="4360" y="12301"/>
                  <a:pt x="3878" y="12693"/>
                  <a:pt x="2909" y="13480"/>
                </a:cubicBezTo>
                <a:lnTo>
                  <a:pt x="0" y="15843"/>
                </a:lnTo>
                <a:lnTo>
                  <a:pt x="4921" y="19841"/>
                </a:lnTo>
                <a:cubicBezTo>
                  <a:pt x="5890" y="20628"/>
                  <a:pt x="6372" y="21023"/>
                  <a:pt x="7050" y="21309"/>
                </a:cubicBezTo>
                <a:cubicBezTo>
                  <a:pt x="7819" y="21600"/>
                  <a:pt x="8707" y="21600"/>
                  <a:pt x="9475" y="21309"/>
                </a:cubicBezTo>
                <a:cubicBezTo>
                  <a:pt x="10153" y="21023"/>
                  <a:pt x="10639" y="20629"/>
                  <a:pt x="11593" y="19854"/>
                </a:cubicBezTo>
                <a:lnTo>
                  <a:pt x="19439" y="13480"/>
                </a:lnTo>
                <a:cubicBezTo>
                  <a:pt x="20408" y="12693"/>
                  <a:pt x="20890" y="12301"/>
                  <a:pt x="21242" y="11750"/>
                </a:cubicBezTo>
                <a:cubicBezTo>
                  <a:pt x="21600" y="11126"/>
                  <a:pt x="21600" y="10404"/>
                  <a:pt x="21242" y="9780"/>
                </a:cubicBezTo>
                <a:cubicBezTo>
                  <a:pt x="20890" y="9229"/>
                  <a:pt x="20409" y="8835"/>
                  <a:pt x="19455" y="8059"/>
                </a:cubicBezTo>
                <a:lnTo>
                  <a:pt x="11609" y="1685"/>
                </a:lnTo>
                <a:cubicBezTo>
                  <a:pt x="10640" y="898"/>
                  <a:pt x="10153" y="503"/>
                  <a:pt x="9475" y="217"/>
                </a:cubicBezTo>
                <a:cubicBezTo>
                  <a:pt x="9091" y="72"/>
                  <a:pt x="8677" y="0"/>
                  <a:pt x="8263" y="0"/>
                </a:cubicBezTo>
                <a:close/>
              </a:path>
            </a:pathLst>
          </a:custGeom>
          <a:effectLst>
            <a:outerShdw sx="100000" sy="100000" kx="0" ky="0" algn="b" rotWithShape="0" blurRad="381000" dist="0" dir="5400000">
              <a:srgbClr val="000000">
                <a:alpha val="8128"/>
              </a:srgbClr>
            </a:outerShdw>
          </a:effectLst>
        </p:spPr>
        <p:txBody>
          <a:bodyPr>
            <a:noAutofit/>
          </a:bodyPr>
          <a:lstStyle/>
          <a:p>
            <a:pPr defTabSz="821531">
              <a:lnSpc>
                <a:spcPct val="120000"/>
              </a:lnSpc>
              <a:defRPr sz="1800">
                <a:solidFill>
                  <a:srgbClr val="888888"/>
                </a:solidFill>
              </a:defRPr>
            </a:pPr>
          </a:p>
        </p:txBody>
      </p:sp>
      <p:sp>
        <p:nvSpPr>
          <p:cNvPr id="568" name="02"/>
          <p:cNvSpPr txBox="1"/>
          <p:nvPr>
            <p:ph type="body" sz="quarter" idx="26"/>
          </p:nvPr>
        </p:nvSpPr>
        <p:spPr>
          <a:xfrm rot="18900000">
            <a:off x="9024404" y="6600655"/>
            <a:ext cx="938972" cy="891132"/>
          </a:xfrm>
          <a:prstGeom prst="rect">
            <a:avLst/>
          </a:prstGeom>
          <a:noFill/>
          <a:effectLst/>
        </p:spPr>
        <p:txBody>
          <a:bodyPr>
            <a:noAutofit/>
          </a:bodyPr>
          <a:lstStyle>
            <a:lvl1pPr algn="ctr" defTabSz="821531">
              <a:lnSpc>
                <a:spcPct val="80000"/>
              </a:lnSpc>
              <a:defRPr cap="all" sz="4400">
                <a:solidFill>
                  <a:srgbClr val="41B9D9"/>
                </a:solidFill>
                <a:latin typeface="Avenir Next Medium"/>
                <a:ea typeface="Avenir Next Medium"/>
                <a:cs typeface="Avenir Next Medium"/>
                <a:sym typeface="Avenir Next Medium"/>
              </a:defRPr>
            </a:lvl1pPr>
          </a:lstStyle>
          <a:p>
            <a:pPr/>
            <a:r>
              <a:t>02</a:t>
            </a:r>
          </a:p>
        </p:txBody>
      </p:sp>
      <p:sp>
        <p:nvSpPr>
          <p:cNvPr id="569" name="Ullamcorper Pellentesque"/>
          <p:cNvSpPr txBox="1"/>
          <p:nvPr>
            <p:ph type="body" sz="quarter" idx="27"/>
          </p:nvPr>
        </p:nvSpPr>
        <p:spPr>
          <a:xfrm rot="18900000">
            <a:off x="8756819" y="7968290"/>
            <a:ext cx="2404651" cy="1062179"/>
          </a:xfrm>
          <a:prstGeom prst="rect">
            <a:avLst/>
          </a:prstGeom>
          <a:noFill/>
          <a:effectLst/>
        </p:spPr>
        <p:txBody>
          <a:bodyPr>
            <a:noAutofit/>
          </a:bodyPr>
          <a:lstStyle>
            <a:lvl1pPr algn="ctr" defTabSz="821531">
              <a:lnSpc>
                <a:spcPct val="80000"/>
              </a:lnSpc>
              <a:defRPr cap="all" sz="2200">
                <a:solidFill>
                  <a:srgbClr val="262F3C"/>
                </a:solidFill>
                <a:latin typeface="Avenir Next Medium"/>
                <a:ea typeface="Avenir Next Medium"/>
                <a:cs typeface="Avenir Next Medium"/>
                <a:sym typeface="Avenir Next Medium"/>
              </a:defRPr>
            </a:lvl1pPr>
          </a:lstStyle>
          <a:p>
            <a:pPr/>
            <a:r>
              <a:t>Ullamcorper Pellentesque</a:t>
            </a:r>
          </a:p>
        </p:txBody>
      </p:sp>
      <p:sp>
        <p:nvSpPr>
          <p:cNvPr id="570" name="01"/>
          <p:cNvSpPr txBox="1"/>
          <p:nvPr>
            <p:ph type="body" sz="quarter" idx="28"/>
          </p:nvPr>
        </p:nvSpPr>
        <p:spPr>
          <a:xfrm rot="18900000">
            <a:off x="6321638" y="6600655"/>
            <a:ext cx="938972" cy="891132"/>
          </a:xfrm>
          <a:prstGeom prst="rect">
            <a:avLst/>
          </a:prstGeom>
          <a:noFill/>
          <a:effectLst/>
        </p:spPr>
        <p:txBody>
          <a:bodyPr>
            <a:noAutofit/>
          </a:bodyPr>
          <a:lstStyle>
            <a:lvl1pPr algn="ctr" defTabSz="821531">
              <a:lnSpc>
                <a:spcPct val="80000"/>
              </a:lnSpc>
              <a:defRPr cap="all" sz="4400">
                <a:latin typeface="Avenir Next Medium"/>
                <a:ea typeface="Avenir Next Medium"/>
                <a:cs typeface="Avenir Next Medium"/>
                <a:sym typeface="Avenir Next Medium"/>
              </a:defRPr>
            </a:lvl1pPr>
          </a:lstStyle>
          <a:p>
            <a:pPr/>
            <a:r>
              <a:t>01</a:t>
            </a:r>
          </a:p>
        </p:txBody>
      </p:sp>
      <p:sp>
        <p:nvSpPr>
          <p:cNvPr id="571" name="Cras Pharetra Dolor"/>
          <p:cNvSpPr txBox="1"/>
          <p:nvPr>
            <p:ph type="body" sz="quarter" idx="29"/>
          </p:nvPr>
        </p:nvSpPr>
        <p:spPr>
          <a:xfrm rot="18900000">
            <a:off x="6054054" y="7968290"/>
            <a:ext cx="2404650" cy="1062179"/>
          </a:xfrm>
          <a:prstGeom prst="rect">
            <a:avLst/>
          </a:prstGeom>
          <a:noFill/>
          <a:effectLst/>
        </p:spPr>
        <p:txBody>
          <a:bodyPr>
            <a:noAutofit/>
          </a:bodyPr>
          <a:lstStyle>
            <a:lvl1pPr algn="ctr" defTabSz="821531">
              <a:lnSpc>
                <a:spcPct val="80000"/>
              </a:lnSpc>
              <a:defRPr cap="all" sz="2200">
                <a:latin typeface="Avenir Next Medium"/>
                <a:ea typeface="Avenir Next Medium"/>
                <a:cs typeface="Avenir Next Medium"/>
                <a:sym typeface="Avenir Next Medium"/>
              </a:defRPr>
            </a:lvl1pPr>
          </a:lstStyle>
          <a:p>
            <a:pPr/>
            <a:r>
              <a:t>Cras Pharetra Dolor</a:t>
            </a:r>
          </a:p>
        </p:txBody>
      </p:sp>
      <p:sp>
        <p:nvSpPr>
          <p:cNvPr id="572" name="03"/>
          <p:cNvSpPr txBox="1"/>
          <p:nvPr>
            <p:ph type="body" sz="quarter" idx="30"/>
          </p:nvPr>
        </p:nvSpPr>
        <p:spPr>
          <a:xfrm rot="18900000">
            <a:off x="11727170" y="6600655"/>
            <a:ext cx="938972" cy="891132"/>
          </a:xfrm>
          <a:prstGeom prst="rect">
            <a:avLst/>
          </a:prstGeom>
          <a:noFill/>
          <a:effectLst/>
        </p:spPr>
        <p:txBody>
          <a:bodyPr>
            <a:noAutofit/>
          </a:bodyPr>
          <a:lstStyle>
            <a:lvl1pPr algn="ctr" defTabSz="821531">
              <a:lnSpc>
                <a:spcPct val="80000"/>
              </a:lnSpc>
              <a:defRPr cap="all" sz="4400">
                <a:latin typeface="Avenir Next Medium"/>
                <a:ea typeface="Avenir Next Medium"/>
                <a:cs typeface="Avenir Next Medium"/>
                <a:sym typeface="Avenir Next Medium"/>
              </a:defRPr>
            </a:lvl1pPr>
          </a:lstStyle>
          <a:p>
            <a:pPr/>
            <a:r>
              <a:t>03</a:t>
            </a:r>
          </a:p>
        </p:txBody>
      </p:sp>
      <p:sp>
        <p:nvSpPr>
          <p:cNvPr id="573" name="Tellus Egestas Consectetur"/>
          <p:cNvSpPr txBox="1"/>
          <p:nvPr>
            <p:ph type="body" sz="quarter" idx="31"/>
          </p:nvPr>
        </p:nvSpPr>
        <p:spPr>
          <a:xfrm rot="18900000">
            <a:off x="11459585" y="7968290"/>
            <a:ext cx="2404650" cy="1062179"/>
          </a:xfrm>
          <a:prstGeom prst="rect">
            <a:avLst/>
          </a:prstGeom>
          <a:noFill/>
          <a:effectLst/>
        </p:spPr>
        <p:txBody>
          <a:bodyPr>
            <a:noAutofit/>
          </a:bodyPr>
          <a:lstStyle>
            <a:lvl1pPr algn="ctr" defTabSz="821531">
              <a:lnSpc>
                <a:spcPct val="80000"/>
              </a:lnSpc>
              <a:defRPr cap="all" sz="2200">
                <a:latin typeface="Avenir Next Medium"/>
                <a:ea typeface="Avenir Next Medium"/>
                <a:cs typeface="Avenir Next Medium"/>
                <a:sym typeface="Avenir Next Medium"/>
              </a:defRPr>
            </a:lvl1pPr>
          </a:lstStyle>
          <a:p>
            <a:pPr/>
            <a:r>
              <a:t>Tellus Egestas Consectetur</a:t>
            </a:r>
          </a:p>
        </p:txBody>
      </p:sp>
      <p:sp>
        <p:nvSpPr>
          <p:cNvPr id="574" name="04"/>
          <p:cNvSpPr txBox="1"/>
          <p:nvPr>
            <p:ph type="body" sz="quarter" idx="32"/>
          </p:nvPr>
        </p:nvSpPr>
        <p:spPr>
          <a:xfrm rot="18900000">
            <a:off x="14523142" y="6600655"/>
            <a:ext cx="938972" cy="891132"/>
          </a:xfrm>
          <a:prstGeom prst="rect">
            <a:avLst/>
          </a:prstGeom>
          <a:noFill/>
          <a:effectLst/>
        </p:spPr>
        <p:txBody>
          <a:bodyPr>
            <a:noAutofit/>
          </a:bodyPr>
          <a:lstStyle>
            <a:lvl1pPr algn="ctr" defTabSz="821531">
              <a:lnSpc>
                <a:spcPct val="80000"/>
              </a:lnSpc>
              <a:defRPr cap="all" sz="4400">
                <a:solidFill>
                  <a:srgbClr val="41B9D9"/>
                </a:solidFill>
                <a:latin typeface="Avenir Next Medium"/>
                <a:ea typeface="Avenir Next Medium"/>
                <a:cs typeface="Avenir Next Medium"/>
                <a:sym typeface="Avenir Next Medium"/>
              </a:defRPr>
            </a:lvl1pPr>
          </a:lstStyle>
          <a:p>
            <a:pPr/>
            <a:r>
              <a:t>04</a:t>
            </a:r>
          </a:p>
        </p:txBody>
      </p:sp>
      <p:sp>
        <p:nvSpPr>
          <p:cNvPr id="575" name="Sollicitudin Fermentum Euismod"/>
          <p:cNvSpPr txBox="1"/>
          <p:nvPr>
            <p:ph type="body" sz="quarter" idx="33"/>
          </p:nvPr>
        </p:nvSpPr>
        <p:spPr>
          <a:xfrm rot="18900000">
            <a:off x="14255559" y="7968290"/>
            <a:ext cx="2404651" cy="1062179"/>
          </a:xfrm>
          <a:prstGeom prst="rect">
            <a:avLst/>
          </a:prstGeom>
          <a:noFill/>
          <a:effectLst/>
        </p:spPr>
        <p:txBody>
          <a:bodyPr>
            <a:noAutofit/>
          </a:bodyPr>
          <a:lstStyle>
            <a:lvl1pPr algn="ctr" defTabSz="821531">
              <a:lnSpc>
                <a:spcPct val="80000"/>
              </a:lnSpc>
              <a:defRPr cap="all" sz="2200">
                <a:solidFill>
                  <a:srgbClr val="262F3C"/>
                </a:solidFill>
                <a:latin typeface="Avenir Next Medium"/>
                <a:ea typeface="Avenir Next Medium"/>
                <a:cs typeface="Avenir Next Medium"/>
                <a:sym typeface="Avenir Next Medium"/>
              </a:defRPr>
            </a:lvl1pPr>
          </a:lstStyle>
          <a:p>
            <a:pPr/>
            <a:r>
              <a:t>Sollicitudin Fermentum Euismod</a:t>
            </a:r>
          </a:p>
        </p:txBody>
      </p:sp>
      <p:sp>
        <p:nvSpPr>
          <p:cNvPr id="576" name="05"/>
          <p:cNvSpPr txBox="1"/>
          <p:nvPr>
            <p:ph type="body" sz="quarter" idx="34"/>
          </p:nvPr>
        </p:nvSpPr>
        <p:spPr>
          <a:xfrm rot="18900000">
            <a:off x="17132699" y="6568240"/>
            <a:ext cx="938972" cy="891133"/>
          </a:xfrm>
          <a:prstGeom prst="rect">
            <a:avLst/>
          </a:prstGeom>
          <a:noFill/>
          <a:effectLst/>
        </p:spPr>
        <p:txBody>
          <a:bodyPr>
            <a:noAutofit/>
          </a:bodyPr>
          <a:lstStyle>
            <a:lvl1pPr algn="ctr" defTabSz="821531">
              <a:lnSpc>
                <a:spcPct val="80000"/>
              </a:lnSpc>
              <a:defRPr cap="all" sz="4400">
                <a:latin typeface="Avenir Next Medium"/>
                <a:ea typeface="Avenir Next Medium"/>
                <a:cs typeface="Avenir Next Medium"/>
                <a:sym typeface="Avenir Next Medium"/>
              </a:defRPr>
            </a:lvl1pPr>
          </a:lstStyle>
          <a:p>
            <a:pPr/>
            <a:r>
              <a:t>05</a:t>
            </a:r>
          </a:p>
        </p:txBody>
      </p:sp>
      <p:sp>
        <p:nvSpPr>
          <p:cNvPr id="577" name="Vulputate Dapibus"/>
          <p:cNvSpPr txBox="1"/>
          <p:nvPr>
            <p:ph type="body" sz="quarter" idx="35"/>
          </p:nvPr>
        </p:nvSpPr>
        <p:spPr>
          <a:xfrm rot="18900000">
            <a:off x="16865116" y="7935875"/>
            <a:ext cx="2404651" cy="1062179"/>
          </a:xfrm>
          <a:prstGeom prst="rect">
            <a:avLst/>
          </a:prstGeom>
          <a:noFill/>
          <a:effectLst/>
        </p:spPr>
        <p:txBody>
          <a:bodyPr>
            <a:noAutofit/>
          </a:bodyPr>
          <a:lstStyle>
            <a:lvl1pPr algn="ctr" defTabSz="821531">
              <a:lnSpc>
                <a:spcPct val="80000"/>
              </a:lnSpc>
              <a:defRPr cap="all" sz="2200">
                <a:latin typeface="Avenir Next Medium"/>
                <a:ea typeface="Avenir Next Medium"/>
                <a:cs typeface="Avenir Next Medium"/>
                <a:sym typeface="Avenir Next Medium"/>
              </a:defRPr>
            </a:lvl1pPr>
          </a:lstStyle>
          <a:p>
            <a:pPr/>
            <a:r>
              <a:t>Vulputate Dapibus</a:t>
            </a:r>
          </a:p>
        </p:txBody>
      </p:sp>
      <p:sp>
        <p:nvSpPr>
          <p:cNvPr id="578" name="Pharetra Etiam Sit"/>
          <p:cNvSpPr txBox="1"/>
          <p:nvPr>
            <p:ph type="body" sz="quarter" idx="36"/>
          </p:nvPr>
        </p:nvSpPr>
        <p:spPr>
          <a:xfrm>
            <a:off x="2555342" y="10545660"/>
            <a:ext cx="3335752" cy="663830"/>
          </a:xfrm>
          <a:prstGeom prst="rect">
            <a:avLst/>
          </a:prstGeom>
          <a:noFill/>
          <a:effectLst/>
        </p:spPr>
        <p:txBody>
          <a:bodyPr>
            <a:noAutofit/>
          </a:bodyPr>
          <a:lstStyle>
            <a:lvl1pPr defTabSz="821531">
              <a:lnSpc>
                <a:spcPct val="80000"/>
              </a:lnSpc>
              <a:defRPr cap="all" sz="2200">
                <a:solidFill>
                  <a:srgbClr val="262F3C"/>
                </a:solidFill>
                <a:latin typeface="Avenir Next Medium"/>
                <a:ea typeface="Avenir Next Medium"/>
                <a:cs typeface="Avenir Next Medium"/>
                <a:sym typeface="Avenir Next Medium"/>
              </a:defRPr>
            </a:lvl1pPr>
          </a:lstStyle>
          <a:p>
            <a:pPr/>
            <a:r>
              <a:t>Pharetra Etiam Sit</a:t>
            </a:r>
          </a:p>
        </p:txBody>
      </p:sp>
      <p:sp>
        <p:nvSpPr>
          <p:cNvPr id="579" name="Vestibulum id porta semper. Integer posuere erat a ante posuere velit aliquet."/>
          <p:cNvSpPr txBox="1"/>
          <p:nvPr>
            <p:ph type="body" sz="quarter" idx="37"/>
          </p:nvPr>
        </p:nvSpPr>
        <p:spPr>
          <a:xfrm>
            <a:off x="2570934" y="11281723"/>
            <a:ext cx="3304566" cy="1245358"/>
          </a:xfrm>
          <a:prstGeom prst="rect">
            <a:avLst/>
          </a:prstGeom>
          <a:noFill/>
          <a:effectLst/>
        </p:spPr>
        <p:txBody>
          <a:bodyPr anchor="t">
            <a:noAutofit/>
          </a:bodyPr>
          <a:lstStyle>
            <a:lvl1pPr defTabSz="821531">
              <a:lnSpc>
                <a:spcPct val="120000"/>
              </a:lnSpc>
              <a:defRPr sz="1800">
                <a:solidFill>
                  <a:srgbClr val="888888"/>
                </a:solidFill>
              </a:defRPr>
            </a:lvl1pPr>
          </a:lstStyle>
          <a:p>
            <a:pPr/>
            <a:r>
              <a:t>Vestibulum id porta semper. Integer posuere erat a ante posuere velit aliquet.</a:t>
            </a:r>
          </a:p>
        </p:txBody>
      </p:sp>
      <p:sp>
        <p:nvSpPr>
          <p:cNvPr id="580" name="Dapibus Nullam"/>
          <p:cNvSpPr txBox="1"/>
          <p:nvPr>
            <p:ph type="body" sz="quarter" idx="38"/>
          </p:nvPr>
        </p:nvSpPr>
        <p:spPr>
          <a:xfrm>
            <a:off x="10651535" y="10545658"/>
            <a:ext cx="3335752" cy="663831"/>
          </a:xfrm>
          <a:prstGeom prst="rect">
            <a:avLst/>
          </a:prstGeom>
          <a:noFill/>
          <a:effectLst/>
        </p:spPr>
        <p:txBody>
          <a:bodyPr>
            <a:noAutofit/>
          </a:bodyPr>
          <a:lstStyle>
            <a:lvl1pPr defTabSz="821531">
              <a:lnSpc>
                <a:spcPct val="80000"/>
              </a:lnSpc>
              <a:defRPr cap="all" sz="2200">
                <a:solidFill>
                  <a:srgbClr val="262F3C"/>
                </a:solidFill>
                <a:latin typeface="Avenir Next Medium"/>
                <a:ea typeface="Avenir Next Medium"/>
                <a:cs typeface="Avenir Next Medium"/>
                <a:sym typeface="Avenir Next Medium"/>
              </a:defRPr>
            </a:lvl1pPr>
          </a:lstStyle>
          <a:p>
            <a:pPr/>
            <a:r>
              <a:t>Dapibus Nullam</a:t>
            </a:r>
          </a:p>
        </p:txBody>
      </p:sp>
      <p:sp>
        <p:nvSpPr>
          <p:cNvPr id="581" name="Integer posuere erat a ante…"/>
          <p:cNvSpPr txBox="1"/>
          <p:nvPr>
            <p:ph type="body" sz="quarter" idx="39"/>
          </p:nvPr>
        </p:nvSpPr>
        <p:spPr>
          <a:xfrm>
            <a:off x="10667128" y="11281723"/>
            <a:ext cx="3335752" cy="1245358"/>
          </a:xfrm>
          <a:prstGeom prst="rect">
            <a:avLst/>
          </a:prstGeom>
          <a:noFill/>
          <a:effectLst/>
        </p:spPr>
        <p:txBody>
          <a:bodyPr anchor="t">
            <a:noAutofit/>
          </a:bodyPr>
          <a:lstStyle/>
          <a:p>
            <a:pPr defTabSz="821531">
              <a:lnSpc>
                <a:spcPct val="120000"/>
              </a:lnSpc>
              <a:defRPr sz="1800">
                <a:solidFill>
                  <a:srgbClr val="888888"/>
                </a:solidFill>
              </a:defRPr>
            </a:pPr>
            <a:r>
              <a:t>Integer posuere erat a ante </a:t>
            </a:r>
          </a:p>
          <a:p>
            <a:pPr defTabSz="821531">
              <a:lnSpc>
                <a:spcPct val="120000"/>
              </a:lnSpc>
              <a:defRPr sz="1800">
                <a:solidFill>
                  <a:srgbClr val="888888"/>
                </a:solidFill>
              </a:defRPr>
            </a:pPr>
            <a:r>
              <a:t>velit. Sed posuere est at lobortis.</a:t>
            </a:r>
          </a:p>
        </p:txBody>
      </p:sp>
      <p:sp>
        <p:nvSpPr>
          <p:cNvPr id="582" name="Condimentum Tellus Vehicula"/>
          <p:cNvSpPr txBox="1"/>
          <p:nvPr>
            <p:ph type="body" sz="quarter" idx="40"/>
          </p:nvPr>
        </p:nvSpPr>
        <p:spPr>
          <a:xfrm>
            <a:off x="18794508" y="10545658"/>
            <a:ext cx="3335752" cy="663831"/>
          </a:xfrm>
          <a:prstGeom prst="rect">
            <a:avLst/>
          </a:prstGeom>
          <a:noFill/>
          <a:effectLst/>
        </p:spPr>
        <p:txBody>
          <a:bodyPr>
            <a:noAutofit/>
          </a:bodyPr>
          <a:lstStyle>
            <a:lvl1pPr defTabSz="821531">
              <a:lnSpc>
                <a:spcPct val="80000"/>
              </a:lnSpc>
              <a:defRPr cap="all" sz="2200">
                <a:solidFill>
                  <a:srgbClr val="262F3C"/>
                </a:solidFill>
                <a:latin typeface="Avenir Next Medium"/>
                <a:ea typeface="Avenir Next Medium"/>
                <a:cs typeface="Avenir Next Medium"/>
                <a:sym typeface="Avenir Next Medium"/>
              </a:defRPr>
            </a:lvl1pPr>
          </a:lstStyle>
          <a:p>
            <a:pPr/>
            <a:r>
              <a:t>Condimentum Tellus Vehicula</a:t>
            </a:r>
          </a:p>
        </p:txBody>
      </p:sp>
      <p:sp>
        <p:nvSpPr>
          <p:cNvPr id="583" name="Integer posuere erat posuere velit. Nulla vitae elit libero, a pharetra augue."/>
          <p:cNvSpPr txBox="1"/>
          <p:nvPr>
            <p:ph type="body" sz="quarter" idx="41"/>
          </p:nvPr>
        </p:nvSpPr>
        <p:spPr>
          <a:xfrm>
            <a:off x="18810101" y="11281723"/>
            <a:ext cx="3333174" cy="1245358"/>
          </a:xfrm>
          <a:prstGeom prst="rect">
            <a:avLst/>
          </a:prstGeom>
          <a:noFill/>
          <a:effectLst/>
        </p:spPr>
        <p:txBody>
          <a:bodyPr anchor="t">
            <a:noAutofit/>
          </a:bodyPr>
          <a:lstStyle>
            <a:lvl1pPr defTabSz="821531">
              <a:lnSpc>
                <a:spcPct val="120000"/>
              </a:lnSpc>
              <a:defRPr sz="1800">
                <a:solidFill>
                  <a:srgbClr val="888888"/>
                </a:solidFill>
              </a:defRPr>
            </a:lvl1pPr>
          </a:lstStyle>
          <a:p>
            <a:pPr/>
            <a:r>
              <a:t>Integer posuere erat posuere velit. Nulla vitae elit libero, a pharetra augue.</a:t>
            </a:r>
          </a:p>
        </p:txBody>
      </p:sp>
      <p:sp>
        <p:nvSpPr>
          <p:cNvPr id="584" name="Nibh Consectetur"/>
          <p:cNvSpPr txBox="1"/>
          <p:nvPr>
            <p:ph type="body" sz="quarter" idx="42"/>
          </p:nvPr>
        </p:nvSpPr>
        <p:spPr>
          <a:xfrm>
            <a:off x="6162907" y="3425204"/>
            <a:ext cx="3335752" cy="663830"/>
          </a:xfrm>
          <a:prstGeom prst="rect">
            <a:avLst/>
          </a:prstGeom>
          <a:noFill/>
          <a:effectLst/>
        </p:spPr>
        <p:txBody>
          <a:bodyPr>
            <a:noAutofit/>
          </a:bodyPr>
          <a:lstStyle>
            <a:lvl1pPr defTabSz="821531">
              <a:lnSpc>
                <a:spcPct val="80000"/>
              </a:lnSpc>
              <a:defRPr cap="all" sz="2200">
                <a:solidFill>
                  <a:srgbClr val="262F3C"/>
                </a:solidFill>
                <a:latin typeface="Avenir Next Medium"/>
                <a:ea typeface="Avenir Next Medium"/>
                <a:cs typeface="Avenir Next Medium"/>
                <a:sym typeface="Avenir Next Medium"/>
              </a:defRPr>
            </a:lvl1pPr>
          </a:lstStyle>
          <a:p>
            <a:pPr/>
            <a:r>
              <a:t>Nibh Consectetur</a:t>
            </a:r>
          </a:p>
        </p:txBody>
      </p:sp>
      <p:sp>
        <p:nvSpPr>
          <p:cNvPr id="585" name="Praesent cursus, vel nisl consectetur et. Cum sociis et, ridiculus mus."/>
          <p:cNvSpPr txBox="1"/>
          <p:nvPr>
            <p:ph type="body" sz="quarter" idx="43"/>
          </p:nvPr>
        </p:nvSpPr>
        <p:spPr>
          <a:xfrm>
            <a:off x="6178500" y="4161268"/>
            <a:ext cx="3335752" cy="1245358"/>
          </a:xfrm>
          <a:prstGeom prst="rect">
            <a:avLst/>
          </a:prstGeom>
          <a:noFill/>
          <a:effectLst/>
        </p:spPr>
        <p:txBody>
          <a:bodyPr anchor="t">
            <a:noAutofit/>
          </a:bodyPr>
          <a:lstStyle>
            <a:lvl1pPr defTabSz="821531">
              <a:lnSpc>
                <a:spcPct val="120000"/>
              </a:lnSpc>
              <a:defRPr sz="1800">
                <a:solidFill>
                  <a:srgbClr val="888888"/>
                </a:solidFill>
              </a:defRPr>
            </a:lvl1pPr>
          </a:lstStyle>
          <a:p>
            <a:pPr/>
            <a:r>
              <a:t>Praesent cursus, vel nisl consectetur et. Cum sociis et, ridiculus mus.</a:t>
            </a:r>
          </a:p>
        </p:txBody>
      </p:sp>
      <p:sp>
        <p:nvSpPr>
          <p:cNvPr id="586" name="Euismod Vulputate Nullam"/>
          <p:cNvSpPr txBox="1"/>
          <p:nvPr>
            <p:ph type="body" sz="quarter" idx="44"/>
          </p:nvPr>
        </p:nvSpPr>
        <p:spPr>
          <a:xfrm>
            <a:off x="14925851" y="3425204"/>
            <a:ext cx="3335752" cy="663830"/>
          </a:xfrm>
          <a:prstGeom prst="rect">
            <a:avLst/>
          </a:prstGeom>
          <a:noFill/>
          <a:effectLst/>
        </p:spPr>
        <p:txBody>
          <a:bodyPr>
            <a:noAutofit/>
          </a:bodyPr>
          <a:lstStyle>
            <a:lvl1pPr defTabSz="821531">
              <a:lnSpc>
                <a:spcPct val="80000"/>
              </a:lnSpc>
              <a:defRPr cap="all" sz="2200">
                <a:solidFill>
                  <a:srgbClr val="262F3C"/>
                </a:solidFill>
                <a:latin typeface="Avenir Next Medium"/>
                <a:ea typeface="Avenir Next Medium"/>
                <a:cs typeface="Avenir Next Medium"/>
                <a:sym typeface="Avenir Next Medium"/>
              </a:defRPr>
            </a:lvl1pPr>
          </a:lstStyle>
          <a:p>
            <a:pPr/>
            <a:r>
              <a:t>Euismod Vulputate Nullam</a:t>
            </a:r>
          </a:p>
        </p:txBody>
      </p:sp>
      <p:sp>
        <p:nvSpPr>
          <p:cNvPr id="587" name="Sed posuere consectetur est at. Morbi leo risus, ac ac, vestibulum at eros."/>
          <p:cNvSpPr txBox="1"/>
          <p:nvPr>
            <p:ph type="body" sz="quarter" idx="45"/>
          </p:nvPr>
        </p:nvSpPr>
        <p:spPr>
          <a:xfrm>
            <a:off x="14941444" y="4161268"/>
            <a:ext cx="3291346" cy="1245358"/>
          </a:xfrm>
          <a:prstGeom prst="rect">
            <a:avLst/>
          </a:prstGeom>
          <a:noFill/>
          <a:effectLst/>
        </p:spPr>
        <p:txBody>
          <a:bodyPr anchor="t">
            <a:noAutofit/>
          </a:bodyPr>
          <a:lstStyle>
            <a:lvl1pPr defTabSz="821531">
              <a:lnSpc>
                <a:spcPct val="120000"/>
              </a:lnSpc>
              <a:defRPr sz="1800">
                <a:solidFill>
                  <a:srgbClr val="888888"/>
                </a:solidFill>
              </a:defRPr>
            </a:lvl1pPr>
          </a:lstStyle>
          <a:p>
            <a:pPr/>
            <a:r>
              <a:t>Sed posuere consectetur est at. Morbi leo risus, ac ac, vestibulum at eros.</a:t>
            </a:r>
          </a:p>
        </p:txBody>
      </p:sp>
      <p:sp>
        <p:nvSpPr>
          <p:cNvPr id="588" name="Número de diapositiva"/>
          <p:cNvSpPr txBox="1"/>
          <p:nvPr>
            <p:ph type="sldNum" sz="quarter" idx="2"/>
          </p:nvPr>
        </p:nvSpPr>
        <p:spPr>
          <a:prstGeom prst="rect">
            <a:avLst/>
          </a:prstGeom>
        </p:spPr>
        <p:txBody>
          <a:bodyPr/>
          <a:lstStyle>
            <a:lvl1pPr defTabSz="821531"/>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efault 0">
    <p:spTree>
      <p:nvGrpSpPr>
        <p:cNvPr id="1" name=""/>
        <p:cNvGrpSpPr/>
        <p:nvPr/>
      </p:nvGrpSpPr>
      <p:grpSpPr>
        <a:xfrm>
          <a:off x="0" y="0"/>
          <a:ext cx="0" cy="0"/>
          <a:chOff x="0" y="0"/>
          <a:chExt cx="0" cy="0"/>
        </a:xfrm>
      </p:grpSpPr>
      <p:sp>
        <p:nvSpPr>
          <p:cNvPr id="595" name="Texto del título"/>
          <p:cNvSpPr txBox="1"/>
          <p:nvPr>
            <p:ph type="title"/>
          </p:nvPr>
        </p:nvSpPr>
        <p:spPr>
          <a:xfrm>
            <a:off x="4324350" y="4894262"/>
            <a:ext cx="10928350" cy="2671763"/>
          </a:xfrm>
          <a:prstGeom prst="rect">
            <a:avLst/>
          </a:prstGeom>
        </p:spPr>
        <p:txBody>
          <a:bodyPr/>
          <a:lstStyle>
            <a:lvl1pPr defTabSz="820737"/>
          </a:lstStyle>
          <a:p>
            <a:pPr/>
            <a:r>
              <a:t>Texto del título</a:t>
            </a:r>
          </a:p>
        </p:txBody>
      </p:sp>
      <p:sp>
        <p:nvSpPr>
          <p:cNvPr id="596" name="Nivel de texto 1…"/>
          <p:cNvSpPr txBox="1"/>
          <p:nvPr>
            <p:ph type="body" idx="1"/>
          </p:nvPr>
        </p:nvSpPr>
        <p:spPr>
          <a:xfrm>
            <a:off x="-4763" y="0"/>
            <a:ext cx="17497426" cy="12168188"/>
          </a:xfrm>
          <a:prstGeom prst="rect">
            <a:avLst/>
          </a:prstGeom>
          <a:gradFill>
            <a:gsLst>
              <a:gs pos="0">
                <a:srgbClr val="167EB0"/>
              </a:gs>
              <a:gs pos="100000">
                <a:srgbClr val="4BC7E3"/>
              </a:gs>
            </a:gsLst>
            <a:lin ang="16200000"/>
          </a:gradFill>
          <a:effectLst>
            <a:outerShdw sx="100000" sy="100000" kx="0" ky="0" algn="b" rotWithShape="0" blurRad="635000" dist="0" dir="0">
              <a:srgbClr val="000000">
                <a:alpha val="56022"/>
              </a:srgbClr>
            </a:outerShdw>
          </a:effectLst>
        </p:spPr>
        <p:txBody>
          <a:bodyPr/>
          <a:lstStyle>
            <a:lvl1pPr defTabSz="820737"/>
            <a:lvl2pPr defTabSz="820737"/>
            <a:lvl3pPr defTabSz="820737"/>
            <a:lvl4pPr defTabSz="820737"/>
            <a:lvl5pPr defTabSz="820737"/>
          </a:lstStyle>
          <a:p>
            <a:pPr/>
            <a:r>
              <a:t>Nivel de texto 1</a:t>
            </a:r>
          </a:p>
          <a:p>
            <a:pPr lvl="1"/>
            <a:r>
              <a:t>Nivel de texto 2</a:t>
            </a:r>
          </a:p>
          <a:p>
            <a:pPr lvl="2"/>
            <a:r>
              <a:t>Nivel de texto 3</a:t>
            </a:r>
          </a:p>
          <a:p>
            <a:pPr lvl="3"/>
            <a:r>
              <a:t>Nivel de texto 4</a:t>
            </a:r>
          </a:p>
          <a:p>
            <a:pPr lvl="4"/>
            <a:r>
              <a:t>Nivel de texto 5</a:t>
            </a:r>
          </a:p>
        </p:txBody>
      </p:sp>
      <p:sp>
        <p:nvSpPr>
          <p:cNvPr id="597" name="Número de diapositiva"/>
          <p:cNvSpPr txBox="1"/>
          <p:nvPr>
            <p:ph type="sldNum" sz="quarter" idx="2"/>
          </p:nvPr>
        </p:nvSpPr>
        <p:spPr>
          <a:xfrm>
            <a:off x="12182475" y="13019087"/>
            <a:ext cx="366269" cy="419101"/>
          </a:xfrm>
          <a:prstGeom prst="rect">
            <a:avLst/>
          </a:prstGeom>
        </p:spPr>
        <p:txBody>
          <a:bodyPr/>
          <a:lstStyle>
            <a:lvl1pPr defTabSz="820737"/>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3">
    <p:spTree>
      <p:nvGrpSpPr>
        <p:cNvPr id="1" name=""/>
        <p:cNvGrpSpPr/>
        <p:nvPr/>
      </p:nvGrpSpPr>
      <p:grpSpPr>
        <a:xfrm>
          <a:off x="0" y="0"/>
          <a:ext cx="0" cy="0"/>
          <a:chOff x="0" y="0"/>
          <a:chExt cx="0" cy="0"/>
        </a:xfrm>
      </p:grpSpPr>
      <p:sp>
        <p:nvSpPr>
          <p:cNvPr id="42" name="Texto del título"/>
          <p:cNvSpPr txBox="1"/>
          <p:nvPr>
            <p:ph type="title"/>
          </p:nvPr>
        </p:nvSpPr>
        <p:spPr>
          <a:xfrm>
            <a:off x="2544959" y="1322640"/>
            <a:ext cx="19294081" cy="898342"/>
          </a:xfrm>
          <a:prstGeom prst="rect">
            <a:avLst/>
          </a:prstGeom>
        </p:spPr>
        <p:txBody>
          <a:bodyPr anchor="ctr"/>
          <a:lstStyle>
            <a:lvl1pPr algn="ctr">
              <a:defRPr b="0" sz="5000">
                <a:solidFill>
                  <a:srgbClr val="262F3C"/>
                </a:solidFill>
              </a:defRPr>
            </a:lvl1pPr>
          </a:lstStyle>
          <a:p>
            <a:pPr/>
            <a:r>
              <a:t>Texto del título</a:t>
            </a:r>
          </a:p>
        </p:txBody>
      </p:sp>
      <p:sp>
        <p:nvSpPr>
          <p:cNvPr id="43" name="Nivel de texto 1…"/>
          <p:cNvSpPr txBox="1"/>
          <p:nvPr>
            <p:ph type="body" sz="quarter" idx="1"/>
          </p:nvPr>
        </p:nvSpPr>
        <p:spPr>
          <a:xfrm>
            <a:off x="7496730" y="5339274"/>
            <a:ext cx="4572002" cy="6078035"/>
          </a:xfrm>
          <a:prstGeom prst="rect">
            <a:avLst/>
          </a:prstGeom>
          <a:solidFill>
            <a:srgbClr val="FFFFFF"/>
          </a:solidFill>
          <a:effectLst>
            <a:outerShdw sx="100000" sy="100000" kx="0" ky="0" algn="b" rotWithShape="0" blurRad="381000" dist="0" dir="5400000">
              <a:srgbClr val="000000">
                <a:alpha val="7575"/>
              </a:srgbClr>
            </a:outerShdw>
          </a:effectLst>
        </p:spPr>
        <p:txBody>
          <a:bodyPr/>
          <a:lstStyle/>
          <a:p>
            <a:pPr/>
            <a:r>
              <a:t>Nivel de texto 1</a:t>
            </a:r>
          </a:p>
          <a:p>
            <a:pPr lvl="1"/>
            <a:r>
              <a:t>Nivel de texto 2</a:t>
            </a:r>
          </a:p>
          <a:p>
            <a:pPr lvl="2"/>
            <a:r>
              <a:t>Nivel de texto 3</a:t>
            </a:r>
          </a:p>
          <a:p>
            <a:pPr lvl="3"/>
            <a:r>
              <a:t>Nivel de texto 4</a:t>
            </a:r>
          </a:p>
          <a:p>
            <a:pPr lvl="4"/>
            <a:r>
              <a:t>Nivel de texto 5</a:t>
            </a:r>
          </a:p>
        </p:txBody>
      </p:sp>
      <p:sp>
        <p:nvSpPr>
          <p:cNvPr id="44" name="Rectángulo redondeado"/>
          <p:cNvSpPr/>
          <p:nvPr>
            <p:ph type="body" sz="quarter" idx="21"/>
          </p:nvPr>
        </p:nvSpPr>
        <p:spPr>
          <a:xfrm>
            <a:off x="17466316" y="5437036"/>
            <a:ext cx="4421542" cy="5927575"/>
          </a:xfrm>
          <a:prstGeom prst="rect">
            <a:avLst/>
          </a:prstGeom>
          <a:solidFill>
            <a:srgbClr val="FFFFFF"/>
          </a:solidFill>
          <a:effectLst>
            <a:outerShdw sx="100000" sy="100000" kx="0" ky="0" algn="b" rotWithShape="0" blurRad="381000" dist="0" dir="5400000">
              <a:srgbClr val="000000">
                <a:alpha val="7575"/>
              </a:srgbClr>
            </a:outerShdw>
          </a:effectLst>
        </p:spPr>
        <p:txBody>
          <a:bodyPr/>
          <a:lstStyle/>
          <a:p>
            <a:pPr/>
          </a:p>
        </p:txBody>
      </p:sp>
      <p:sp>
        <p:nvSpPr>
          <p:cNvPr id="45" name="Rectángulo redondeado"/>
          <p:cNvSpPr/>
          <p:nvPr>
            <p:ph type="body" sz="quarter" idx="22"/>
          </p:nvPr>
        </p:nvSpPr>
        <p:spPr>
          <a:xfrm>
            <a:off x="2622350" y="5437036"/>
            <a:ext cx="4426403" cy="5927575"/>
          </a:xfrm>
          <a:prstGeom prst="rect">
            <a:avLst/>
          </a:prstGeom>
          <a:solidFill>
            <a:srgbClr val="FFFFFF"/>
          </a:solidFill>
          <a:effectLst>
            <a:outerShdw sx="100000" sy="100000" kx="0" ky="0" algn="b" rotWithShape="0" blurRad="381000" dist="0" dir="5400000">
              <a:srgbClr val="000000">
                <a:alpha val="7575"/>
              </a:srgbClr>
            </a:outerShdw>
          </a:effectLst>
        </p:spPr>
        <p:txBody>
          <a:bodyPr/>
          <a:lstStyle/>
          <a:p>
            <a:pPr/>
          </a:p>
        </p:txBody>
      </p:sp>
      <p:sp>
        <p:nvSpPr>
          <p:cNvPr id="46" name="Rectángulo redondeado"/>
          <p:cNvSpPr/>
          <p:nvPr>
            <p:ph type="body" sz="quarter" idx="23"/>
          </p:nvPr>
        </p:nvSpPr>
        <p:spPr>
          <a:xfrm>
            <a:off x="12519138" y="5437036"/>
            <a:ext cx="4421542" cy="5927575"/>
          </a:xfrm>
          <a:prstGeom prst="rect">
            <a:avLst/>
          </a:prstGeom>
          <a:solidFill>
            <a:srgbClr val="FFFFFF"/>
          </a:solidFill>
          <a:effectLst>
            <a:outerShdw sx="100000" sy="100000" kx="0" ky="0" algn="b" rotWithShape="0" blurRad="381000" dist="0" dir="5400000">
              <a:srgbClr val="000000">
                <a:alpha val="7575"/>
              </a:srgbClr>
            </a:outerShdw>
          </a:effectLst>
        </p:spPr>
        <p:txBody>
          <a:bodyPr/>
          <a:lstStyle/>
          <a:p>
            <a:pPr/>
          </a:p>
        </p:txBody>
      </p:sp>
      <p:sp>
        <p:nvSpPr>
          <p:cNvPr id="47" name="Círculo"/>
          <p:cNvSpPr/>
          <p:nvPr>
            <p:ph type="body" sz="quarter" idx="24"/>
          </p:nvPr>
        </p:nvSpPr>
        <p:spPr>
          <a:xfrm>
            <a:off x="4377718" y="4876167"/>
            <a:ext cx="915666" cy="915667"/>
          </a:xfrm>
          <a:prstGeom prst="rect">
            <a:avLst/>
          </a:prstGeom>
          <a:effectLst>
            <a:outerShdw sx="100000" sy="100000" kx="0" ky="0" algn="b" rotWithShape="0" blurRad="381000" dist="0" dir="5400000">
              <a:srgbClr val="000000">
                <a:alpha val="8128"/>
              </a:srgbClr>
            </a:outerShdw>
          </a:effectLst>
        </p:spPr>
        <p:txBody>
          <a:bodyPr/>
          <a:lstStyle/>
          <a:p>
            <a:pPr/>
          </a:p>
        </p:txBody>
      </p:sp>
      <p:sp>
        <p:nvSpPr>
          <p:cNvPr id="48" name="Círculo"/>
          <p:cNvSpPr/>
          <p:nvPr>
            <p:ph type="body" sz="quarter" idx="25"/>
          </p:nvPr>
        </p:nvSpPr>
        <p:spPr>
          <a:xfrm>
            <a:off x="9324898" y="4876167"/>
            <a:ext cx="915666" cy="915667"/>
          </a:xfrm>
          <a:prstGeom prst="rect">
            <a:avLst/>
          </a:prstGeom>
          <a:effectLst>
            <a:outerShdw sx="100000" sy="100000" kx="0" ky="0" algn="b" rotWithShape="0" blurRad="381000" dist="0" dir="5400000">
              <a:srgbClr val="000000">
                <a:alpha val="8128"/>
              </a:srgbClr>
            </a:outerShdw>
          </a:effectLst>
        </p:spPr>
        <p:txBody>
          <a:bodyPr/>
          <a:lstStyle/>
          <a:p>
            <a:pPr/>
          </a:p>
        </p:txBody>
      </p:sp>
      <p:sp>
        <p:nvSpPr>
          <p:cNvPr id="49" name="Círculo"/>
          <p:cNvSpPr/>
          <p:nvPr>
            <p:ph type="body" sz="quarter" idx="26"/>
          </p:nvPr>
        </p:nvSpPr>
        <p:spPr>
          <a:xfrm>
            <a:off x="14272076" y="4899979"/>
            <a:ext cx="915666" cy="915667"/>
          </a:xfrm>
          <a:prstGeom prst="rect">
            <a:avLst/>
          </a:prstGeom>
          <a:effectLst>
            <a:outerShdw sx="100000" sy="100000" kx="0" ky="0" algn="b" rotWithShape="0" blurRad="381000" dist="0" dir="5400000">
              <a:srgbClr val="000000">
                <a:alpha val="8128"/>
              </a:srgbClr>
            </a:outerShdw>
          </a:effectLst>
        </p:spPr>
        <p:txBody>
          <a:bodyPr/>
          <a:lstStyle/>
          <a:p>
            <a:pPr/>
          </a:p>
        </p:txBody>
      </p:sp>
      <p:sp>
        <p:nvSpPr>
          <p:cNvPr id="50" name="Círculo"/>
          <p:cNvSpPr/>
          <p:nvPr>
            <p:ph type="body" sz="quarter" idx="27"/>
          </p:nvPr>
        </p:nvSpPr>
        <p:spPr>
          <a:xfrm>
            <a:off x="19219256" y="4898700"/>
            <a:ext cx="915666" cy="915667"/>
          </a:xfrm>
          <a:prstGeom prst="rect">
            <a:avLst/>
          </a:prstGeom>
          <a:effectLst>
            <a:outerShdw sx="100000" sy="100000" kx="0" ky="0" algn="b" rotWithShape="0" blurRad="381000" dist="0" dir="5400000">
              <a:srgbClr val="000000">
                <a:alpha val="8128"/>
              </a:srgbClr>
            </a:outerShdw>
          </a:effectLst>
        </p:spPr>
        <p:txBody>
          <a:bodyPr/>
          <a:lstStyle/>
          <a:p>
            <a:pPr/>
          </a:p>
        </p:txBody>
      </p:sp>
      <p:sp>
        <p:nvSpPr>
          <p:cNvPr id="51" name="Consectetur Purus Venenatis"/>
          <p:cNvSpPr txBox="1"/>
          <p:nvPr>
            <p:ph type="body" sz="quarter" idx="28"/>
          </p:nvPr>
        </p:nvSpPr>
        <p:spPr>
          <a:xfrm>
            <a:off x="7966630" y="6346647"/>
            <a:ext cx="3632202" cy="898342"/>
          </a:xfrm>
          <a:prstGeom prst="rect">
            <a:avLst/>
          </a:prstGeom>
          <a:noFill/>
          <a:effectLst/>
        </p:spPr>
        <p:txBody>
          <a:bodyPr/>
          <a:lstStyle/>
          <a:p>
            <a:pPr>
              <a:lnSpc>
                <a:spcPct val="80000"/>
              </a:lnSpc>
              <a:defRPr cap="all" sz="2200">
                <a:solidFill>
                  <a:srgbClr val="262F3C"/>
                </a:solidFill>
                <a:latin typeface="Avenir Next Medium"/>
                <a:ea typeface="Avenir Next Medium"/>
                <a:cs typeface="Avenir Next Medium"/>
                <a:sym typeface="Avenir Next Medium"/>
              </a:defRPr>
            </a:pPr>
          </a:p>
        </p:txBody>
      </p:sp>
      <p:sp>
        <p:nvSpPr>
          <p:cNvPr id="52" name="Maecenas faucibus mollis interdum. Cum sociis natoque penatibus et dis parturient montes, nascetur ridiculus mus. Etiam porta sem malesuada magna mollis euismod."/>
          <p:cNvSpPr txBox="1"/>
          <p:nvPr>
            <p:ph type="body" sz="quarter" idx="29"/>
          </p:nvPr>
        </p:nvSpPr>
        <p:spPr>
          <a:xfrm>
            <a:off x="7966630" y="7272822"/>
            <a:ext cx="3632202" cy="3607385"/>
          </a:xfrm>
          <a:prstGeom prst="rect">
            <a:avLst/>
          </a:prstGeom>
          <a:noFill/>
          <a:effectLst/>
        </p:spPr>
        <p:txBody>
          <a:bodyPr anchor="t"/>
          <a:lstStyle/>
          <a:p>
            <a:pPr>
              <a:lnSpc>
                <a:spcPct val="120000"/>
              </a:lnSpc>
              <a:defRPr sz="1800">
                <a:solidFill>
                  <a:srgbClr val="888888"/>
                </a:solidFill>
              </a:defRPr>
            </a:pPr>
          </a:p>
        </p:txBody>
      </p:sp>
      <p:sp>
        <p:nvSpPr>
          <p:cNvPr id="53" name="Pharetra Sem Mollis"/>
          <p:cNvSpPr txBox="1"/>
          <p:nvPr>
            <p:ph type="body" sz="quarter" idx="30"/>
          </p:nvPr>
        </p:nvSpPr>
        <p:spPr>
          <a:xfrm>
            <a:off x="12913808" y="6370458"/>
            <a:ext cx="3632202" cy="898342"/>
          </a:xfrm>
          <a:prstGeom prst="rect">
            <a:avLst/>
          </a:prstGeom>
          <a:noFill/>
          <a:effectLst/>
        </p:spPr>
        <p:txBody>
          <a:bodyPr/>
          <a:lstStyle/>
          <a:p>
            <a:pPr>
              <a:lnSpc>
                <a:spcPct val="80000"/>
              </a:lnSpc>
              <a:defRPr cap="all" sz="2200">
                <a:solidFill>
                  <a:srgbClr val="262F3C"/>
                </a:solidFill>
                <a:latin typeface="Avenir Next Medium"/>
                <a:ea typeface="Avenir Next Medium"/>
                <a:cs typeface="Avenir Next Medium"/>
                <a:sym typeface="Avenir Next Medium"/>
              </a:defRPr>
            </a:pPr>
          </a:p>
        </p:txBody>
      </p:sp>
      <p:sp>
        <p:nvSpPr>
          <p:cNvPr id="54" name="Maecenas faucibus mollis interdum. Cum sociis natoque penatibus et dis parturient montes, nascetur ridiculus mus. Etiam porta sem malesuada magna mollis euismod."/>
          <p:cNvSpPr txBox="1"/>
          <p:nvPr>
            <p:ph type="body" sz="quarter" idx="31"/>
          </p:nvPr>
        </p:nvSpPr>
        <p:spPr>
          <a:xfrm>
            <a:off x="12913808" y="7296636"/>
            <a:ext cx="3632202" cy="3607385"/>
          </a:xfrm>
          <a:prstGeom prst="rect">
            <a:avLst/>
          </a:prstGeom>
          <a:noFill/>
          <a:effectLst/>
        </p:spPr>
        <p:txBody>
          <a:bodyPr anchor="t"/>
          <a:lstStyle/>
          <a:p>
            <a:pPr>
              <a:lnSpc>
                <a:spcPct val="120000"/>
              </a:lnSpc>
              <a:defRPr sz="1800">
                <a:solidFill>
                  <a:srgbClr val="888888"/>
                </a:solidFill>
              </a:defRPr>
            </a:pPr>
          </a:p>
        </p:txBody>
      </p:sp>
      <p:sp>
        <p:nvSpPr>
          <p:cNvPr id="55" name="Ultricies Ridiculus"/>
          <p:cNvSpPr txBox="1"/>
          <p:nvPr>
            <p:ph type="body" sz="quarter" idx="32"/>
          </p:nvPr>
        </p:nvSpPr>
        <p:spPr>
          <a:xfrm>
            <a:off x="17860987" y="6369179"/>
            <a:ext cx="3632202" cy="898342"/>
          </a:xfrm>
          <a:prstGeom prst="rect">
            <a:avLst/>
          </a:prstGeom>
          <a:noFill/>
          <a:effectLst/>
        </p:spPr>
        <p:txBody>
          <a:bodyPr/>
          <a:lstStyle/>
          <a:p>
            <a:pPr>
              <a:lnSpc>
                <a:spcPct val="80000"/>
              </a:lnSpc>
              <a:defRPr cap="all" sz="2200">
                <a:solidFill>
                  <a:srgbClr val="262F3C"/>
                </a:solidFill>
                <a:latin typeface="Avenir Next Medium"/>
                <a:ea typeface="Avenir Next Medium"/>
                <a:cs typeface="Avenir Next Medium"/>
                <a:sym typeface="Avenir Next Medium"/>
              </a:defRPr>
            </a:pPr>
          </a:p>
        </p:txBody>
      </p:sp>
      <p:sp>
        <p:nvSpPr>
          <p:cNvPr id="56" name="Maecenas faucibus mollis interdum. Cum sociis natoque penatibus et dis parturient montes, nascetur ridiculus mus. Etiam porta sem malesuada magna mollis euismod."/>
          <p:cNvSpPr txBox="1"/>
          <p:nvPr>
            <p:ph type="body" sz="quarter" idx="33"/>
          </p:nvPr>
        </p:nvSpPr>
        <p:spPr>
          <a:xfrm>
            <a:off x="17860987" y="7295356"/>
            <a:ext cx="3632202" cy="3607385"/>
          </a:xfrm>
          <a:prstGeom prst="rect">
            <a:avLst/>
          </a:prstGeom>
          <a:noFill/>
          <a:effectLst/>
        </p:spPr>
        <p:txBody>
          <a:bodyPr anchor="t"/>
          <a:lstStyle/>
          <a:p>
            <a:pPr>
              <a:lnSpc>
                <a:spcPct val="120000"/>
              </a:lnSpc>
              <a:defRPr sz="1800">
                <a:solidFill>
                  <a:srgbClr val="888888"/>
                </a:solidFill>
              </a:defRPr>
            </a:pPr>
          </a:p>
        </p:txBody>
      </p:sp>
      <p:sp>
        <p:nvSpPr>
          <p:cNvPr id="57" name="Dapibus Vehicula Mattis"/>
          <p:cNvSpPr txBox="1"/>
          <p:nvPr>
            <p:ph type="body" sz="quarter" idx="34"/>
          </p:nvPr>
        </p:nvSpPr>
        <p:spPr>
          <a:xfrm>
            <a:off x="3020843" y="6346647"/>
            <a:ext cx="3629416" cy="898342"/>
          </a:xfrm>
          <a:prstGeom prst="rect">
            <a:avLst/>
          </a:prstGeom>
          <a:noFill/>
          <a:effectLst/>
        </p:spPr>
        <p:txBody>
          <a:bodyPr/>
          <a:lstStyle/>
          <a:p>
            <a:pPr>
              <a:lnSpc>
                <a:spcPct val="80000"/>
              </a:lnSpc>
              <a:defRPr cap="all" sz="2200">
                <a:solidFill>
                  <a:srgbClr val="262F3C"/>
                </a:solidFill>
                <a:latin typeface="Avenir Next Medium"/>
                <a:ea typeface="Avenir Next Medium"/>
                <a:cs typeface="Avenir Next Medium"/>
                <a:sym typeface="Avenir Next Medium"/>
              </a:defRPr>
            </a:pPr>
          </a:p>
        </p:txBody>
      </p:sp>
      <p:sp>
        <p:nvSpPr>
          <p:cNvPr id="58" name="Nivel de texto 1…"/>
          <p:cNvSpPr txBox="1"/>
          <p:nvPr>
            <p:ph type="body" sz="quarter" idx="35"/>
          </p:nvPr>
        </p:nvSpPr>
        <p:spPr>
          <a:xfrm>
            <a:off x="3020843" y="7336587"/>
            <a:ext cx="3629416" cy="3607385"/>
          </a:xfrm>
          <a:prstGeom prst="rect">
            <a:avLst/>
          </a:prstGeom>
          <a:noFill/>
          <a:effectLst/>
        </p:spPr>
        <p:txBody>
          <a:bodyPr anchor="t"/>
          <a:lstStyle/>
          <a:p>
            <a:pPr>
              <a:lnSpc>
                <a:spcPct val="120000"/>
              </a:lnSpc>
              <a:defRPr sz="1800">
                <a:solidFill>
                  <a:srgbClr val="888888"/>
                </a:solidFill>
              </a:defRPr>
            </a:pPr>
          </a:p>
        </p:txBody>
      </p:sp>
      <p:sp>
        <p:nvSpPr>
          <p:cNvPr id="59" name="Figura"/>
          <p:cNvSpPr/>
          <p:nvPr>
            <p:ph type="body" sz="quarter" idx="36"/>
          </p:nvPr>
        </p:nvSpPr>
        <p:spPr>
          <a:xfrm>
            <a:off x="4497060" y="4958851"/>
            <a:ext cx="676984" cy="750296"/>
          </a:xfrm>
          <a:prstGeom prst="rect">
            <a:avLst/>
          </a:prstGeom>
          <a:solidFill>
            <a:srgbClr val="FFFFFF"/>
          </a:solidFill>
          <a:effectLst>
            <a:outerShdw sx="100000" sy="100000" kx="0" ky="0" algn="b" rotWithShape="0" blurRad="381000" dist="0" dir="5400000">
              <a:srgbClr val="000000">
                <a:alpha val="7575"/>
              </a:srgbClr>
            </a:outerShdw>
          </a:effectLst>
        </p:spPr>
        <p:txBody>
          <a:bodyPr lIns="53577" tIns="53577" rIns="53577" bIns="53577"/>
          <a:lstStyle/>
          <a:p>
            <a:pPr/>
          </a:p>
        </p:txBody>
      </p:sp>
      <p:sp>
        <p:nvSpPr>
          <p:cNvPr id="60" name="Figura"/>
          <p:cNvSpPr/>
          <p:nvPr>
            <p:ph type="body" sz="quarter" idx="37"/>
          </p:nvPr>
        </p:nvSpPr>
        <p:spPr>
          <a:xfrm>
            <a:off x="9377336" y="4928587"/>
            <a:ext cx="810789" cy="810825"/>
          </a:xfrm>
          <a:prstGeom prst="rect">
            <a:avLst/>
          </a:prstGeom>
          <a:solidFill>
            <a:srgbClr val="FFFFFF"/>
          </a:solidFill>
          <a:effectLst>
            <a:outerShdw sx="100000" sy="100000" kx="0" ky="0" algn="b" rotWithShape="0" blurRad="381000" dist="0" dir="5400000">
              <a:srgbClr val="000000">
                <a:alpha val="7575"/>
              </a:srgbClr>
            </a:outerShdw>
          </a:effectLst>
        </p:spPr>
        <p:txBody>
          <a:bodyPr lIns="53577" tIns="53577" rIns="53577" bIns="53577"/>
          <a:lstStyle/>
          <a:p>
            <a:pPr/>
          </a:p>
        </p:txBody>
      </p:sp>
      <p:sp>
        <p:nvSpPr>
          <p:cNvPr id="61" name="Figura"/>
          <p:cNvSpPr/>
          <p:nvPr>
            <p:ph type="body" sz="quarter" idx="38"/>
          </p:nvPr>
        </p:nvSpPr>
        <p:spPr>
          <a:xfrm>
            <a:off x="19271707" y="4928587"/>
            <a:ext cx="810764" cy="810825"/>
          </a:xfrm>
          <a:prstGeom prst="rect">
            <a:avLst/>
          </a:prstGeom>
          <a:solidFill>
            <a:srgbClr val="FFFFFF"/>
          </a:solidFill>
          <a:effectLst>
            <a:outerShdw sx="100000" sy="100000" kx="0" ky="0" algn="b" rotWithShape="0" blurRad="381000" dist="0" dir="5400000">
              <a:srgbClr val="000000">
                <a:alpha val="7575"/>
              </a:srgbClr>
            </a:outerShdw>
          </a:effectLst>
        </p:spPr>
        <p:txBody>
          <a:bodyPr lIns="53577" tIns="53577" rIns="53577" bIns="53577"/>
          <a:lstStyle/>
          <a:p>
            <a:pPr/>
          </a:p>
        </p:txBody>
      </p:sp>
      <p:sp>
        <p:nvSpPr>
          <p:cNvPr id="62" name="Figura"/>
          <p:cNvSpPr/>
          <p:nvPr>
            <p:ph type="body" sz="quarter" idx="39"/>
          </p:nvPr>
        </p:nvSpPr>
        <p:spPr>
          <a:xfrm>
            <a:off x="14452513" y="4997205"/>
            <a:ext cx="554794" cy="766280"/>
          </a:xfrm>
          <a:prstGeom prst="rect">
            <a:avLst/>
          </a:prstGeom>
          <a:solidFill>
            <a:srgbClr val="FFFFFF"/>
          </a:solidFill>
          <a:effectLst>
            <a:outerShdw sx="100000" sy="100000" kx="0" ky="0" algn="b" rotWithShape="0" blurRad="381000" dist="0" dir="5400000">
              <a:srgbClr val="000000">
                <a:alpha val="7575"/>
              </a:srgbClr>
            </a:outerShdw>
          </a:effectLst>
        </p:spPr>
        <p:txBody>
          <a:bodyPr lIns="53577" tIns="53577" rIns="53577" bIns="53577"/>
          <a:lstStyle/>
          <a:p>
            <a:pPr/>
          </a:p>
        </p:txBody>
      </p:sp>
      <p:sp>
        <p:nvSpPr>
          <p:cNvPr id="63"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4">
    <p:spTree>
      <p:nvGrpSpPr>
        <p:cNvPr id="1" name=""/>
        <p:cNvGrpSpPr/>
        <p:nvPr/>
      </p:nvGrpSpPr>
      <p:grpSpPr>
        <a:xfrm>
          <a:off x="0" y="0"/>
          <a:ext cx="0" cy="0"/>
          <a:chOff x="0" y="0"/>
          <a:chExt cx="0" cy="0"/>
        </a:xfrm>
      </p:grpSpPr>
      <p:sp>
        <p:nvSpPr>
          <p:cNvPr id="70" name="Texto del título"/>
          <p:cNvSpPr txBox="1"/>
          <p:nvPr>
            <p:ph type="title"/>
          </p:nvPr>
        </p:nvSpPr>
        <p:spPr>
          <a:xfrm>
            <a:off x="2547285" y="1322640"/>
            <a:ext cx="19289429" cy="898342"/>
          </a:xfrm>
          <a:prstGeom prst="rect">
            <a:avLst/>
          </a:prstGeom>
        </p:spPr>
        <p:txBody>
          <a:bodyPr anchor="ctr"/>
          <a:lstStyle>
            <a:lvl1pPr algn="ctr">
              <a:defRPr b="0" sz="5000">
                <a:solidFill>
                  <a:srgbClr val="262F3C"/>
                </a:solidFill>
              </a:defRPr>
            </a:lvl1pPr>
          </a:lstStyle>
          <a:p>
            <a:pPr/>
            <a:r>
              <a:t>Texto del título</a:t>
            </a:r>
          </a:p>
        </p:txBody>
      </p:sp>
      <p:sp>
        <p:nvSpPr>
          <p:cNvPr id="71" name="Nivel de texto 1…"/>
          <p:cNvSpPr txBox="1"/>
          <p:nvPr>
            <p:ph type="body" sz="quarter" idx="1"/>
          </p:nvPr>
        </p:nvSpPr>
        <p:spPr>
          <a:xfrm>
            <a:off x="8346109" y="6166417"/>
            <a:ext cx="3025163" cy="3726606"/>
          </a:xfrm>
          <a:prstGeom prst="rect">
            <a:avLst/>
          </a:prstGeom>
          <a:solidFill>
            <a:srgbClr val="FFFFFF"/>
          </a:solidFill>
          <a:effectLst>
            <a:outerShdw sx="100000" sy="100000" kx="0" ky="0" algn="b" rotWithShape="0" blurRad="381000" dist="0" dir="5400000">
              <a:srgbClr val="000000">
                <a:alpha val="7575"/>
              </a:srgbClr>
            </a:outerShdw>
          </a:effectLst>
        </p:spPr>
        <p:txBody>
          <a:bodyPr/>
          <a:lstStyle/>
          <a:p>
            <a:pPr/>
            <a:r>
              <a:t>Nivel de texto 1</a:t>
            </a:r>
          </a:p>
          <a:p>
            <a:pPr lvl="1"/>
            <a:r>
              <a:t>Nivel de texto 2</a:t>
            </a:r>
          </a:p>
          <a:p>
            <a:pPr lvl="2"/>
            <a:r>
              <a:t>Nivel de texto 3</a:t>
            </a:r>
          </a:p>
          <a:p>
            <a:pPr lvl="3"/>
            <a:r>
              <a:t>Nivel de texto 4</a:t>
            </a:r>
          </a:p>
          <a:p>
            <a:pPr lvl="4"/>
            <a:r>
              <a:t>Nivel de texto 5</a:t>
            </a:r>
          </a:p>
        </p:txBody>
      </p:sp>
      <p:sp>
        <p:nvSpPr>
          <p:cNvPr id="72" name="Rectángulo redondeado"/>
          <p:cNvSpPr/>
          <p:nvPr>
            <p:ph type="body" sz="quarter" idx="21"/>
          </p:nvPr>
        </p:nvSpPr>
        <p:spPr>
          <a:xfrm rot="18900000">
            <a:off x="5488334" y="6712801"/>
            <a:ext cx="2633838" cy="2633838"/>
          </a:xfrm>
          <a:prstGeom prst="rect">
            <a:avLst/>
          </a:prstGeom>
          <a:effectLst>
            <a:outerShdw sx="100000" sy="100000" kx="0" ky="0" algn="b" rotWithShape="0" blurRad="381000" dist="0" dir="5400000">
              <a:srgbClr val="000000">
                <a:alpha val="8128"/>
              </a:srgbClr>
            </a:outerShdw>
          </a:effectLst>
        </p:spPr>
        <p:txBody>
          <a:bodyPr/>
          <a:lstStyle/>
          <a:p>
            <a:pPr/>
          </a:p>
        </p:txBody>
      </p:sp>
      <p:sp>
        <p:nvSpPr>
          <p:cNvPr id="73" name="Figura"/>
          <p:cNvSpPr/>
          <p:nvPr>
            <p:ph type="body" sz="quarter" idx="22"/>
          </p:nvPr>
        </p:nvSpPr>
        <p:spPr>
          <a:xfrm>
            <a:off x="11048875" y="6166417"/>
            <a:ext cx="3025162" cy="3726606"/>
          </a:xfrm>
          <a:prstGeom prst="rect">
            <a:avLst/>
          </a:prstGeom>
          <a:effectLst>
            <a:outerShdw sx="100000" sy="100000" kx="0" ky="0" algn="b" rotWithShape="0" blurRad="381000" dist="0" dir="5400000">
              <a:srgbClr val="000000">
                <a:alpha val="8128"/>
              </a:srgbClr>
            </a:outerShdw>
          </a:effectLst>
        </p:spPr>
        <p:txBody>
          <a:bodyPr/>
          <a:lstStyle/>
          <a:p>
            <a:pPr/>
          </a:p>
        </p:txBody>
      </p:sp>
      <p:sp>
        <p:nvSpPr>
          <p:cNvPr id="74" name="Figura"/>
          <p:cNvSpPr/>
          <p:nvPr>
            <p:ph type="body" sz="quarter" idx="23"/>
          </p:nvPr>
        </p:nvSpPr>
        <p:spPr>
          <a:xfrm>
            <a:off x="13751641" y="6166417"/>
            <a:ext cx="3025161" cy="3726606"/>
          </a:xfrm>
          <a:prstGeom prst="rect">
            <a:avLst/>
          </a:prstGeom>
          <a:solidFill>
            <a:srgbClr val="FFFFFF"/>
          </a:solidFill>
          <a:effectLst>
            <a:outerShdw sx="100000" sy="100000" kx="0" ky="0" algn="b" rotWithShape="0" blurRad="381000" dist="0" dir="5400000">
              <a:srgbClr val="000000">
                <a:alpha val="7575"/>
              </a:srgbClr>
            </a:outerShdw>
          </a:effectLst>
        </p:spPr>
        <p:txBody>
          <a:bodyPr/>
          <a:lstStyle/>
          <a:p>
            <a:pPr/>
          </a:p>
        </p:txBody>
      </p:sp>
      <p:sp>
        <p:nvSpPr>
          <p:cNvPr id="75" name="Figura"/>
          <p:cNvSpPr/>
          <p:nvPr>
            <p:ph type="body" sz="quarter" idx="24"/>
          </p:nvPr>
        </p:nvSpPr>
        <p:spPr>
          <a:xfrm>
            <a:off x="16454408" y="6166417"/>
            <a:ext cx="3025161" cy="3726606"/>
          </a:xfrm>
          <a:prstGeom prst="rect">
            <a:avLst/>
          </a:prstGeom>
          <a:effectLst>
            <a:outerShdw sx="100000" sy="100000" kx="0" ky="0" algn="b" rotWithShape="0" blurRad="381000" dist="0" dir="5400000">
              <a:srgbClr val="000000">
                <a:alpha val="8128"/>
              </a:srgbClr>
            </a:outerShdw>
          </a:effectLst>
        </p:spPr>
        <p:txBody>
          <a:bodyPr/>
          <a:lstStyle/>
          <a:p>
            <a:pPr/>
          </a:p>
        </p:txBody>
      </p:sp>
      <p:sp>
        <p:nvSpPr>
          <p:cNvPr id="76" name="02"/>
          <p:cNvSpPr txBox="1"/>
          <p:nvPr>
            <p:ph type="body" sz="quarter" idx="25"/>
          </p:nvPr>
        </p:nvSpPr>
        <p:spPr>
          <a:xfrm rot="18900000">
            <a:off x="9024404" y="6600655"/>
            <a:ext cx="938973" cy="891133"/>
          </a:xfrm>
          <a:prstGeom prst="rect">
            <a:avLst/>
          </a:prstGeom>
          <a:noFill/>
          <a:effectLst/>
        </p:spPr>
        <p:txBody>
          <a:bodyPr/>
          <a:lstStyle/>
          <a:p>
            <a:pPr algn="ctr">
              <a:lnSpc>
                <a:spcPct val="80000"/>
              </a:lnSpc>
              <a:defRPr cap="all" sz="4400">
                <a:solidFill>
                  <a:srgbClr val="41B9D9"/>
                </a:solidFill>
                <a:latin typeface="Avenir Next Medium"/>
                <a:ea typeface="Avenir Next Medium"/>
                <a:cs typeface="Avenir Next Medium"/>
                <a:sym typeface="Avenir Next Medium"/>
              </a:defRPr>
            </a:pPr>
          </a:p>
        </p:txBody>
      </p:sp>
      <p:sp>
        <p:nvSpPr>
          <p:cNvPr id="77" name="Ullamcorper Pellentesque"/>
          <p:cNvSpPr txBox="1"/>
          <p:nvPr>
            <p:ph type="body" sz="quarter" idx="26"/>
          </p:nvPr>
        </p:nvSpPr>
        <p:spPr>
          <a:xfrm rot="18900000">
            <a:off x="8756818" y="7968290"/>
            <a:ext cx="2404653" cy="1062180"/>
          </a:xfrm>
          <a:prstGeom prst="rect">
            <a:avLst/>
          </a:prstGeom>
          <a:noFill/>
          <a:effectLst/>
        </p:spPr>
        <p:txBody>
          <a:bodyPr/>
          <a:lstStyle/>
          <a:p>
            <a:pPr algn="ctr">
              <a:lnSpc>
                <a:spcPct val="80000"/>
              </a:lnSpc>
              <a:defRPr cap="all" sz="2200">
                <a:solidFill>
                  <a:srgbClr val="262F3C"/>
                </a:solidFill>
                <a:latin typeface="Avenir Next Medium"/>
                <a:ea typeface="Avenir Next Medium"/>
                <a:cs typeface="Avenir Next Medium"/>
                <a:sym typeface="Avenir Next Medium"/>
              </a:defRPr>
            </a:pPr>
          </a:p>
        </p:txBody>
      </p:sp>
      <p:sp>
        <p:nvSpPr>
          <p:cNvPr id="78" name="01"/>
          <p:cNvSpPr txBox="1"/>
          <p:nvPr>
            <p:ph type="body" sz="quarter" idx="27"/>
          </p:nvPr>
        </p:nvSpPr>
        <p:spPr>
          <a:xfrm rot="18900000">
            <a:off x="6321638" y="6600655"/>
            <a:ext cx="938973" cy="891133"/>
          </a:xfrm>
          <a:prstGeom prst="rect">
            <a:avLst/>
          </a:prstGeom>
          <a:noFill/>
          <a:effectLst/>
        </p:spPr>
        <p:txBody>
          <a:bodyPr/>
          <a:lstStyle/>
          <a:p>
            <a:pPr algn="ctr">
              <a:lnSpc>
                <a:spcPct val="80000"/>
              </a:lnSpc>
              <a:defRPr cap="all" sz="4400">
                <a:latin typeface="Avenir Next Medium"/>
                <a:ea typeface="Avenir Next Medium"/>
                <a:cs typeface="Avenir Next Medium"/>
                <a:sym typeface="Avenir Next Medium"/>
              </a:defRPr>
            </a:pPr>
          </a:p>
        </p:txBody>
      </p:sp>
      <p:sp>
        <p:nvSpPr>
          <p:cNvPr id="79" name="Cras Pharetra Dolor"/>
          <p:cNvSpPr txBox="1"/>
          <p:nvPr>
            <p:ph type="body" sz="quarter" idx="28"/>
          </p:nvPr>
        </p:nvSpPr>
        <p:spPr>
          <a:xfrm rot="18900000">
            <a:off x="6054054" y="7968290"/>
            <a:ext cx="2404651" cy="1062180"/>
          </a:xfrm>
          <a:prstGeom prst="rect">
            <a:avLst/>
          </a:prstGeom>
          <a:noFill/>
          <a:effectLst/>
        </p:spPr>
        <p:txBody>
          <a:bodyPr/>
          <a:lstStyle/>
          <a:p>
            <a:pPr algn="ctr">
              <a:lnSpc>
                <a:spcPct val="80000"/>
              </a:lnSpc>
              <a:defRPr cap="all" sz="2200">
                <a:latin typeface="Avenir Next Medium"/>
                <a:ea typeface="Avenir Next Medium"/>
                <a:cs typeface="Avenir Next Medium"/>
                <a:sym typeface="Avenir Next Medium"/>
              </a:defRPr>
            </a:pPr>
          </a:p>
        </p:txBody>
      </p:sp>
      <p:sp>
        <p:nvSpPr>
          <p:cNvPr id="80" name="03"/>
          <p:cNvSpPr txBox="1"/>
          <p:nvPr>
            <p:ph type="body" sz="quarter" idx="29"/>
          </p:nvPr>
        </p:nvSpPr>
        <p:spPr>
          <a:xfrm rot="18900000">
            <a:off x="11727170" y="6600655"/>
            <a:ext cx="938973" cy="891133"/>
          </a:xfrm>
          <a:prstGeom prst="rect">
            <a:avLst/>
          </a:prstGeom>
          <a:noFill/>
          <a:effectLst/>
        </p:spPr>
        <p:txBody>
          <a:bodyPr/>
          <a:lstStyle/>
          <a:p>
            <a:pPr algn="ctr">
              <a:lnSpc>
                <a:spcPct val="80000"/>
              </a:lnSpc>
              <a:defRPr cap="all" sz="4400">
                <a:latin typeface="Avenir Next Medium"/>
                <a:ea typeface="Avenir Next Medium"/>
                <a:cs typeface="Avenir Next Medium"/>
                <a:sym typeface="Avenir Next Medium"/>
              </a:defRPr>
            </a:pPr>
          </a:p>
        </p:txBody>
      </p:sp>
      <p:sp>
        <p:nvSpPr>
          <p:cNvPr id="81" name="Tellus Egestas Consectetur"/>
          <p:cNvSpPr txBox="1"/>
          <p:nvPr>
            <p:ph type="body" sz="quarter" idx="30"/>
          </p:nvPr>
        </p:nvSpPr>
        <p:spPr>
          <a:xfrm rot="18900000">
            <a:off x="11459585" y="7968290"/>
            <a:ext cx="2404651" cy="1062180"/>
          </a:xfrm>
          <a:prstGeom prst="rect">
            <a:avLst/>
          </a:prstGeom>
          <a:noFill/>
          <a:effectLst/>
        </p:spPr>
        <p:txBody>
          <a:bodyPr/>
          <a:lstStyle/>
          <a:p>
            <a:pPr algn="ctr">
              <a:lnSpc>
                <a:spcPct val="80000"/>
              </a:lnSpc>
              <a:defRPr cap="all" sz="2200">
                <a:latin typeface="Avenir Next Medium"/>
                <a:ea typeface="Avenir Next Medium"/>
                <a:cs typeface="Avenir Next Medium"/>
                <a:sym typeface="Avenir Next Medium"/>
              </a:defRPr>
            </a:pPr>
          </a:p>
        </p:txBody>
      </p:sp>
      <p:sp>
        <p:nvSpPr>
          <p:cNvPr id="82" name="04"/>
          <p:cNvSpPr txBox="1"/>
          <p:nvPr>
            <p:ph type="body" sz="quarter" idx="31"/>
          </p:nvPr>
        </p:nvSpPr>
        <p:spPr>
          <a:xfrm rot="18900000">
            <a:off x="14523141" y="6600655"/>
            <a:ext cx="938973" cy="891133"/>
          </a:xfrm>
          <a:prstGeom prst="rect">
            <a:avLst/>
          </a:prstGeom>
          <a:noFill/>
          <a:effectLst/>
        </p:spPr>
        <p:txBody>
          <a:bodyPr/>
          <a:lstStyle/>
          <a:p>
            <a:pPr algn="ctr">
              <a:lnSpc>
                <a:spcPct val="80000"/>
              </a:lnSpc>
              <a:defRPr cap="all" sz="4400">
                <a:solidFill>
                  <a:srgbClr val="41B9D9"/>
                </a:solidFill>
                <a:latin typeface="Avenir Next Medium"/>
                <a:ea typeface="Avenir Next Medium"/>
                <a:cs typeface="Avenir Next Medium"/>
                <a:sym typeface="Avenir Next Medium"/>
              </a:defRPr>
            </a:pPr>
          </a:p>
        </p:txBody>
      </p:sp>
      <p:sp>
        <p:nvSpPr>
          <p:cNvPr id="83" name="Sollicitudin Fermentum Euismod"/>
          <p:cNvSpPr txBox="1"/>
          <p:nvPr>
            <p:ph type="body" sz="quarter" idx="32"/>
          </p:nvPr>
        </p:nvSpPr>
        <p:spPr>
          <a:xfrm rot="18900000">
            <a:off x="14255559" y="7968290"/>
            <a:ext cx="2404652" cy="1062180"/>
          </a:xfrm>
          <a:prstGeom prst="rect">
            <a:avLst/>
          </a:prstGeom>
          <a:noFill/>
          <a:effectLst/>
        </p:spPr>
        <p:txBody>
          <a:bodyPr/>
          <a:lstStyle/>
          <a:p>
            <a:pPr algn="ctr">
              <a:lnSpc>
                <a:spcPct val="80000"/>
              </a:lnSpc>
              <a:defRPr cap="all" sz="2200">
                <a:solidFill>
                  <a:srgbClr val="262F3C"/>
                </a:solidFill>
                <a:latin typeface="Avenir Next Medium"/>
                <a:ea typeface="Avenir Next Medium"/>
                <a:cs typeface="Avenir Next Medium"/>
                <a:sym typeface="Avenir Next Medium"/>
              </a:defRPr>
            </a:pPr>
          </a:p>
        </p:txBody>
      </p:sp>
      <p:sp>
        <p:nvSpPr>
          <p:cNvPr id="84" name="05"/>
          <p:cNvSpPr txBox="1"/>
          <p:nvPr>
            <p:ph type="body" sz="quarter" idx="33"/>
          </p:nvPr>
        </p:nvSpPr>
        <p:spPr>
          <a:xfrm rot="18900000">
            <a:off x="17132698" y="6568240"/>
            <a:ext cx="938973" cy="891134"/>
          </a:xfrm>
          <a:prstGeom prst="rect">
            <a:avLst/>
          </a:prstGeom>
          <a:noFill/>
          <a:effectLst/>
        </p:spPr>
        <p:txBody>
          <a:bodyPr/>
          <a:lstStyle/>
          <a:p>
            <a:pPr algn="ctr">
              <a:lnSpc>
                <a:spcPct val="80000"/>
              </a:lnSpc>
              <a:defRPr cap="all" sz="4400">
                <a:latin typeface="Avenir Next Medium"/>
                <a:ea typeface="Avenir Next Medium"/>
                <a:cs typeface="Avenir Next Medium"/>
                <a:sym typeface="Avenir Next Medium"/>
              </a:defRPr>
            </a:pPr>
          </a:p>
        </p:txBody>
      </p:sp>
      <p:sp>
        <p:nvSpPr>
          <p:cNvPr id="85" name="Vulputate Dapibus"/>
          <p:cNvSpPr txBox="1"/>
          <p:nvPr>
            <p:ph type="body" sz="quarter" idx="34"/>
          </p:nvPr>
        </p:nvSpPr>
        <p:spPr>
          <a:xfrm rot="18900000">
            <a:off x="16865116" y="7935875"/>
            <a:ext cx="2404652" cy="1062180"/>
          </a:xfrm>
          <a:prstGeom prst="rect">
            <a:avLst/>
          </a:prstGeom>
          <a:noFill/>
          <a:effectLst/>
        </p:spPr>
        <p:txBody>
          <a:bodyPr/>
          <a:lstStyle/>
          <a:p>
            <a:pPr algn="ctr">
              <a:lnSpc>
                <a:spcPct val="80000"/>
              </a:lnSpc>
              <a:defRPr cap="all" sz="2200">
                <a:latin typeface="Avenir Next Medium"/>
                <a:ea typeface="Avenir Next Medium"/>
                <a:cs typeface="Avenir Next Medium"/>
                <a:sym typeface="Avenir Next Medium"/>
              </a:defRPr>
            </a:pPr>
          </a:p>
        </p:txBody>
      </p:sp>
      <p:sp>
        <p:nvSpPr>
          <p:cNvPr id="86" name="Pharetra Etiam Sit"/>
          <p:cNvSpPr txBox="1"/>
          <p:nvPr>
            <p:ph type="body" sz="quarter" idx="35"/>
          </p:nvPr>
        </p:nvSpPr>
        <p:spPr>
          <a:xfrm>
            <a:off x="2555342" y="10545660"/>
            <a:ext cx="3335752" cy="663831"/>
          </a:xfrm>
          <a:prstGeom prst="rect">
            <a:avLst/>
          </a:prstGeom>
          <a:noFill/>
          <a:effectLst/>
        </p:spPr>
        <p:txBody>
          <a:bodyPr/>
          <a:lstStyle/>
          <a:p>
            <a:pPr>
              <a:lnSpc>
                <a:spcPct val="80000"/>
              </a:lnSpc>
              <a:defRPr cap="all" sz="2200">
                <a:solidFill>
                  <a:srgbClr val="262F3C"/>
                </a:solidFill>
                <a:latin typeface="Avenir Next Medium"/>
                <a:ea typeface="Avenir Next Medium"/>
                <a:cs typeface="Avenir Next Medium"/>
                <a:sym typeface="Avenir Next Medium"/>
              </a:defRPr>
            </a:pPr>
          </a:p>
        </p:txBody>
      </p:sp>
      <p:sp>
        <p:nvSpPr>
          <p:cNvPr id="87" name="Vestibulum id porta semper. Integer posuere erat a ante posuere velit aliquet."/>
          <p:cNvSpPr txBox="1"/>
          <p:nvPr>
            <p:ph type="body" sz="quarter" idx="36"/>
          </p:nvPr>
        </p:nvSpPr>
        <p:spPr>
          <a:xfrm>
            <a:off x="2570933" y="11281723"/>
            <a:ext cx="3304568" cy="1245359"/>
          </a:xfrm>
          <a:prstGeom prst="rect">
            <a:avLst/>
          </a:prstGeom>
          <a:noFill/>
          <a:effectLst/>
        </p:spPr>
        <p:txBody>
          <a:bodyPr anchor="t"/>
          <a:lstStyle/>
          <a:p>
            <a:pPr>
              <a:lnSpc>
                <a:spcPct val="120000"/>
              </a:lnSpc>
              <a:defRPr sz="1800">
                <a:solidFill>
                  <a:srgbClr val="888888"/>
                </a:solidFill>
              </a:defRPr>
            </a:pPr>
          </a:p>
        </p:txBody>
      </p:sp>
      <p:sp>
        <p:nvSpPr>
          <p:cNvPr id="88" name="Dapibus Nullam"/>
          <p:cNvSpPr txBox="1"/>
          <p:nvPr>
            <p:ph type="body" sz="quarter" idx="37"/>
          </p:nvPr>
        </p:nvSpPr>
        <p:spPr>
          <a:xfrm>
            <a:off x="10651535" y="10545657"/>
            <a:ext cx="3335752" cy="663832"/>
          </a:xfrm>
          <a:prstGeom prst="rect">
            <a:avLst/>
          </a:prstGeom>
          <a:noFill/>
          <a:effectLst/>
        </p:spPr>
        <p:txBody>
          <a:bodyPr/>
          <a:lstStyle/>
          <a:p>
            <a:pPr>
              <a:lnSpc>
                <a:spcPct val="80000"/>
              </a:lnSpc>
              <a:defRPr cap="all" sz="2200">
                <a:solidFill>
                  <a:srgbClr val="262F3C"/>
                </a:solidFill>
                <a:latin typeface="Avenir Next Medium"/>
                <a:ea typeface="Avenir Next Medium"/>
                <a:cs typeface="Avenir Next Medium"/>
                <a:sym typeface="Avenir Next Medium"/>
              </a:defRPr>
            </a:pPr>
          </a:p>
        </p:txBody>
      </p:sp>
      <p:sp>
        <p:nvSpPr>
          <p:cNvPr id="89" name="Integer posuere erat a ante…"/>
          <p:cNvSpPr txBox="1"/>
          <p:nvPr>
            <p:ph type="body" sz="quarter" idx="38"/>
          </p:nvPr>
        </p:nvSpPr>
        <p:spPr>
          <a:xfrm>
            <a:off x="10667127" y="11281723"/>
            <a:ext cx="3335753" cy="1245359"/>
          </a:xfrm>
          <a:prstGeom prst="rect">
            <a:avLst/>
          </a:prstGeom>
          <a:noFill/>
          <a:effectLst/>
        </p:spPr>
        <p:txBody>
          <a:bodyPr anchor="t"/>
          <a:lstStyle/>
          <a:p>
            <a:pPr>
              <a:lnSpc>
                <a:spcPct val="120000"/>
              </a:lnSpc>
              <a:defRPr sz="1800">
                <a:solidFill>
                  <a:srgbClr val="888888"/>
                </a:solidFill>
              </a:defRPr>
            </a:pPr>
          </a:p>
        </p:txBody>
      </p:sp>
      <p:sp>
        <p:nvSpPr>
          <p:cNvPr id="90" name="Condimentum Tellus Vehicula"/>
          <p:cNvSpPr txBox="1"/>
          <p:nvPr>
            <p:ph type="body" sz="quarter" idx="39"/>
          </p:nvPr>
        </p:nvSpPr>
        <p:spPr>
          <a:xfrm>
            <a:off x="18794508" y="10545657"/>
            <a:ext cx="3335752" cy="663832"/>
          </a:xfrm>
          <a:prstGeom prst="rect">
            <a:avLst/>
          </a:prstGeom>
          <a:noFill/>
          <a:effectLst/>
        </p:spPr>
        <p:txBody>
          <a:bodyPr/>
          <a:lstStyle/>
          <a:p>
            <a:pPr>
              <a:lnSpc>
                <a:spcPct val="80000"/>
              </a:lnSpc>
              <a:defRPr cap="all" sz="2200">
                <a:solidFill>
                  <a:srgbClr val="262F3C"/>
                </a:solidFill>
                <a:latin typeface="Avenir Next Medium"/>
                <a:ea typeface="Avenir Next Medium"/>
                <a:cs typeface="Avenir Next Medium"/>
                <a:sym typeface="Avenir Next Medium"/>
              </a:defRPr>
            </a:pPr>
          </a:p>
        </p:txBody>
      </p:sp>
      <p:sp>
        <p:nvSpPr>
          <p:cNvPr id="91" name="Integer posuere erat posuere velit. Nulla vitae elit libero, a pharetra augue."/>
          <p:cNvSpPr txBox="1"/>
          <p:nvPr>
            <p:ph type="body" sz="quarter" idx="40"/>
          </p:nvPr>
        </p:nvSpPr>
        <p:spPr>
          <a:xfrm>
            <a:off x="18810101" y="11281723"/>
            <a:ext cx="3333175" cy="1245359"/>
          </a:xfrm>
          <a:prstGeom prst="rect">
            <a:avLst/>
          </a:prstGeom>
          <a:noFill/>
          <a:effectLst/>
        </p:spPr>
        <p:txBody>
          <a:bodyPr anchor="t"/>
          <a:lstStyle/>
          <a:p>
            <a:pPr>
              <a:lnSpc>
                <a:spcPct val="120000"/>
              </a:lnSpc>
              <a:defRPr sz="1800">
                <a:solidFill>
                  <a:srgbClr val="888888"/>
                </a:solidFill>
              </a:defRPr>
            </a:pPr>
          </a:p>
        </p:txBody>
      </p:sp>
      <p:sp>
        <p:nvSpPr>
          <p:cNvPr id="92" name="Nibh Consectetur"/>
          <p:cNvSpPr txBox="1"/>
          <p:nvPr>
            <p:ph type="body" sz="quarter" idx="41"/>
          </p:nvPr>
        </p:nvSpPr>
        <p:spPr>
          <a:xfrm>
            <a:off x="6162907" y="3425204"/>
            <a:ext cx="3335752" cy="663831"/>
          </a:xfrm>
          <a:prstGeom prst="rect">
            <a:avLst/>
          </a:prstGeom>
          <a:noFill/>
          <a:effectLst/>
        </p:spPr>
        <p:txBody>
          <a:bodyPr/>
          <a:lstStyle/>
          <a:p>
            <a:pPr>
              <a:lnSpc>
                <a:spcPct val="80000"/>
              </a:lnSpc>
              <a:defRPr cap="all" sz="2200">
                <a:solidFill>
                  <a:srgbClr val="262F3C"/>
                </a:solidFill>
                <a:latin typeface="Avenir Next Medium"/>
                <a:ea typeface="Avenir Next Medium"/>
                <a:cs typeface="Avenir Next Medium"/>
                <a:sym typeface="Avenir Next Medium"/>
              </a:defRPr>
            </a:pPr>
          </a:p>
        </p:txBody>
      </p:sp>
      <p:sp>
        <p:nvSpPr>
          <p:cNvPr id="93" name="Praesent cursus, vel nisl consectetur et. Cum sociis et, ridiculus mus."/>
          <p:cNvSpPr txBox="1"/>
          <p:nvPr>
            <p:ph type="body" sz="quarter" idx="42"/>
          </p:nvPr>
        </p:nvSpPr>
        <p:spPr>
          <a:xfrm>
            <a:off x="6178500" y="4161268"/>
            <a:ext cx="3335752" cy="1245359"/>
          </a:xfrm>
          <a:prstGeom prst="rect">
            <a:avLst/>
          </a:prstGeom>
          <a:noFill/>
          <a:effectLst/>
        </p:spPr>
        <p:txBody>
          <a:bodyPr anchor="t"/>
          <a:lstStyle/>
          <a:p>
            <a:pPr>
              <a:lnSpc>
                <a:spcPct val="120000"/>
              </a:lnSpc>
              <a:defRPr sz="1800">
                <a:solidFill>
                  <a:srgbClr val="888888"/>
                </a:solidFill>
              </a:defRPr>
            </a:pPr>
          </a:p>
        </p:txBody>
      </p:sp>
      <p:sp>
        <p:nvSpPr>
          <p:cNvPr id="94" name="Euismod Vulputate Nullam"/>
          <p:cNvSpPr txBox="1"/>
          <p:nvPr>
            <p:ph type="body" sz="quarter" idx="43"/>
          </p:nvPr>
        </p:nvSpPr>
        <p:spPr>
          <a:xfrm>
            <a:off x="14925851" y="3425204"/>
            <a:ext cx="3335752" cy="663831"/>
          </a:xfrm>
          <a:prstGeom prst="rect">
            <a:avLst/>
          </a:prstGeom>
          <a:noFill/>
          <a:effectLst/>
        </p:spPr>
        <p:txBody>
          <a:bodyPr/>
          <a:lstStyle/>
          <a:p>
            <a:pPr>
              <a:lnSpc>
                <a:spcPct val="80000"/>
              </a:lnSpc>
              <a:defRPr cap="all" sz="2200">
                <a:solidFill>
                  <a:srgbClr val="262F3C"/>
                </a:solidFill>
                <a:latin typeface="Avenir Next Medium"/>
                <a:ea typeface="Avenir Next Medium"/>
                <a:cs typeface="Avenir Next Medium"/>
                <a:sym typeface="Avenir Next Medium"/>
              </a:defRPr>
            </a:pPr>
          </a:p>
        </p:txBody>
      </p:sp>
      <p:sp>
        <p:nvSpPr>
          <p:cNvPr id="95" name="Sed posuere consectetur est at. Morbi leo risus, ac ac, vestibulum at eros."/>
          <p:cNvSpPr txBox="1"/>
          <p:nvPr>
            <p:ph type="body" sz="quarter" idx="44"/>
          </p:nvPr>
        </p:nvSpPr>
        <p:spPr>
          <a:xfrm>
            <a:off x="14941444" y="4161268"/>
            <a:ext cx="3291347" cy="1245359"/>
          </a:xfrm>
          <a:prstGeom prst="rect">
            <a:avLst/>
          </a:prstGeom>
          <a:noFill/>
          <a:effectLst/>
        </p:spPr>
        <p:txBody>
          <a:bodyPr anchor="t"/>
          <a:lstStyle/>
          <a:p>
            <a:pPr>
              <a:lnSpc>
                <a:spcPct val="120000"/>
              </a:lnSpc>
              <a:defRPr sz="1800">
                <a:solidFill>
                  <a:srgbClr val="888888"/>
                </a:solidFill>
              </a:defRPr>
            </a:pPr>
          </a:p>
        </p:txBody>
      </p:sp>
      <p:sp>
        <p:nvSpPr>
          <p:cNvPr id="96"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5">
    <p:spTree>
      <p:nvGrpSpPr>
        <p:cNvPr id="1" name=""/>
        <p:cNvGrpSpPr/>
        <p:nvPr/>
      </p:nvGrpSpPr>
      <p:grpSpPr>
        <a:xfrm>
          <a:off x="0" y="0"/>
          <a:ext cx="0" cy="0"/>
          <a:chOff x="0" y="0"/>
          <a:chExt cx="0" cy="0"/>
        </a:xfrm>
      </p:grpSpPr>
      <p:sp>
        <p:nvSpPr>
          <p:cNvPr id="103" name="Texto del título"/>
          <p:cNvSpPr txBox="1"/>
          <p:nvPr>
            <p:ph type="title"/>
          </p:nvPr>
        </p:nvSpPr>
        <p:spPr>
          <a:xfrm>
            <a:off x="2555750" y="1322640"/>
            <a:ext cx="19272500" cy="898342"/>
          </a:xfrm>
          <a:prstGeom prst="rect">
            <a:avLst/>
          </a:prstGeom>
        </p:spPr>
        <p:txBody>
          <a:bodyPr anchor="ctr"/>
          <a:lstStyle>
            <a:lvl1pPr algn="ctr">
              <a:defRPr b="0" sz="5000">
                <a:solidFill>
                  <a:srgbClr val="262F3C"/>
                </a:solidFill>
              </a:defRPr>
            </a:lvl1pPr>
          </a:lstStyle>
          <a:p>
            <a:pPr/>
            <a:r>
              <a:t>Texto del título</a:t>
            </a:r>
          </a:p>
        </p:txBody>
      </p:sp>
      <p:sp>
        <p:nvSpPr>
          <p:cNvPr id="104" name="Nivel de texto 1…"/>
          <p:cNvSpPr txBox="1"/>
          <p:nvPr>
            <p:ph type="body" sz="quarter" idx="1"/>
          </p:nvPr>
        </p:nvSpPr>
        <p:spPr>
          <a:xfrm rot="5400000">
            <a:off x="4302436" y="2921330"/>
            <a:ext cx="3628211" cy="5908813"/>
          </a:xfrm>
          <a:prstGeom prst="rect">
            <a:avLst/>
          </a:prstGeom>
          <a:solidFill>
            <a:srgbClr val="FFFFFF"/>
          </a:solidFill>
          <a:effectLst>
            <a:outerShdw sx="100000" sy="100000" kx="0" ky="0" algn="b" rotWithShape="0" blurRad="381000" dist="0" dir="5400000">
              <a:srgbClr val="000000">
                <a:alpha val="7575"/>
              </a:srgbClr>
            </a:outerShdw>
          </a:effectLst>
        </p:spPr>
        <p:txBody>
          <a:bodyPr/>
          <a:lstStyle/>
          <a:p>
            <a:pPr/>
            <a:r>
              <a:t>Nivel de texto 1</a:t>
            </a:r>
          </a:p>
          <a:p>
            <a:pPr lvl="1"/>
            <a:r>
              <a:t>Nivel de texto 2</a:t>
            </a:r>
          </a:p>
          <a:p>
            <a:pPr lvl="2"/>
            <a:r>
              <a:t>Nivel de texto 3</a:t>
            </a:r>
          </a:p>
          <a:p>
            <a:pPr lvl="3"/>
            <a:r>
              <a:t>Nivel de texto 4</a:t>
            </a:r>
          </a:p>
          <a:p>
            <a:pPr lvl="4"/>
            <a:r>
              <a:t>Nivel de texto 5</a:t>
            </a:r>
          </a:p>
        </p:txBody>
      </p:sp>
      <p:sp>
        <p:nvSpPr>
          <p:cNvPr id="105" name="Rectángulo redondeado"/>
          <p:cNvSpPr/>
          <p:nvPr>
            <p:ph type="body" sz="quarter" idx="21"/>
          </p:nvPr>
        </p:nvSpPr>
        <p:spPr>
          <a:xfrm rot="5400000">
            <a:off x="10436087" y="2983513"/>
            <a:ext cx="3515138" cy="5788438"/>
          </a:xfrm>
          <a:prstGeom prst="rect">
            <a:avLst/>
          </a:prstGeom>
          <a:solidFill>
            <a:srgbClr val="FFFFFF"/>
          </a:solidFill>
          <a:effectLst>
            <a:outerShdw sx="100000" sy="100000" kx="0" ky="0" algn="b" rotWithShape="0" blurRad="381000" dist="0" dir="5400000">
              <a:srgbClr val="000000">
                <a:alpha val="7575"/>
              </a:srgbClr>
            </a:outerShdw>
          </a:effectLst>
        </p:spPr>
        <p:txBody>
          <a:bodyPr/>
          <a:lstStyle/>
          <a:p>
            <a:pPr/>
          </a:p>
        </p:txBody>
      </p:sp>
      <p:sp>
        <p:nvSpPr>
          <p:cNvPr id="106" name="Rectángulo redondeado"/>
          <p:cNvSpPr/>
          <p:nvPr>
            <p:ph type="body" sz="quarter" idx="22"/>
          </p:nvPr>
        </p:nvSpPr>
        <p:spPr>
          <a:xfrm rot="5400000">
            <a:off x="16511547" y="2983513"/>
            <a:ext cx="3515138" cy="5788438"/>
          </a:xfrm>
          <a:prstGeom prst="rect">
            <a:avLst/>
          </a:prstGeom>
          <a:solidFill>
            <a:srgbClr val="FFFFFF"/>
          </a:solidFill>
          <a:effectLst>
            <a:outerShdw sx="100000" sy="100000" kx="0" ky="0" algn="b" rotWithShape="0" blurRad="381000" dist="0" dir="5400000">
              <a:srgbClr val="000000">
                <a:alpha val="7575"/>
              </a:srgbClr>
            </a:outerShdw>
          </a:effectLst>
        </p:spPr>
        <p:txBody>
          <a:bodyPr/>
          <a:lstStyle/>
          <a:p>
            <a:pPr/>
          </a:p>
        </p:txBody>
      </p:sp>
      <p:sp>
        <p:nvSpPr>
          <p:cNvPr id="107" name="Círculo"/>
          <p:cNvSpPr/>
          <p:nvPr>
            <p:ph type="body" sz="quarter" idx="23"/>
          </p:nvPr>
        </p:nvSpPr>
        <p:spPr>
          <a:xfrm rot="5400000">
            <a:off x="8829695" y="5519481"/>
            <a:ext cx="712513" cy="712511"/>
          </a:xfrm>
          <a:prstGeom prst="rect">
            <a:avLst/>
          </a:prstGeom>
          <a:gradFill>
            <a:lin ang="0"/>
          </a:gradFill>
          <a:effectLst>
            <a:outerShdw sx="100000" sy="100000" kx="0" ky="0" algn="b" rotWithShape="0" blurRad="381000" dist="0" dir="5400000">
              <a:srgbClr val="000000">
                <a:alpha val="8128"/>
              </a:srgbClr>
            </a:outerShdw>
          </a:effectLst>
        </p:spPr>
        <p:txBody>
          <a:bodyPr/>
          <a:lstStyle/>
          <a:p>
            <a:pPr/>
          </a:p>
        </p:txBody>
      </p:sp>
      <p:sp>
        <p:nvSpPr>
          <p:cNvPr id="108" name="Rectángulo redondeado"/>
          <p:cNvSpPr/>
          <p:nvPr>
            <p:ph type="body" sz="quarter" idx="24"/>
          </p:nvPr>
        </p:nvSpPr>
        <p:spPr>
          <a:xfrm rot="5400000">
            <a:off x="4360968" y="6877670"/>
            <a:ext cx="3511147" cy="5791750"/>
          </a:xfrm>
          <a:prstGeom prst="rect">
            <a:avLst/>
          </a:prstGeom>
          <a:solidFill>
            <a:srgbClr val="FFFFFF"/>
          </a:solidFill>
          <a:effectLst>
            <a:outerShdw sx="100000" sy="100000" kx="0" ky="0" algn="b" rotWithShape="0" blurRad="381000" dist="0" dir="5400000">
              <a:srgbClr val="000000">
                <a:alpha val="7575"/>
              </a:srgbClr>
            </a:outerShdw>
          </a:effectLst>
        </p:spPr>
        <p:txBody>
          <a:bodyPr/>
          <a:lstStyle/>
          <a:p>
            <a:pPr/>
          </a:p>
        </p:txBody>
      </p:sp>
      <p:sp>
        <p:nvSpPr>
          <p:cNvPr id="109" name="Rectángulo redondeado"/>
          <p:cNvSpPr/>
          <p:nvPr>
            <p:ph type="body" sz="quarter" idx="25"/>
          </p:nvPr>
        </p:nvSpPr>
        <p:spPr>
          <a:xfrm rot="5400000">
            <a:off x="10436087" y="6881321"/>
            <a:ext cx="3515138" cy="5788438"/>
          </a:xfrm>
          <a:prstGeom prst="rect">
            <a:avLst/>
          </a:prstGeom>
          <a:solidFill>
            <a:srgbClr val="FFFFFF"/>
          </a:solidFill>
          <a:effectLst>
            <a:outerShdw sx="100000" sy="100000" kx="0" ky="0" algn="b" rotWithShape="0" blurRad="381000" dist="0" dir="5400000">
              <a:srgbClr val="000000">
                <a:alpha val="7575"/>
              </a:srgbClr>
            </a:outerShdw>
          </a:effectLst>
        </p:spPr>
        <p:txBody>
          <a:bodyPr/>
          <a:lstStyle/>
          <a:p>
            <a:pPr/>
          </a:p>
        </p:txBody>
      </p:sp>
      <p:sp>
        <p:nvSpPr>
          <p:cNvPr id="110" name="Rectángulo redondeado"/>
          <p:cNvSpPr/>
          <p:nvPr>
            <p:ph type="body" sz="quarter" idx="26"/>
          </p:nvPr>
        </p:nvSpPr>
        <p:spPr>
          <a:xfrm rot="5400000">
            <a:off x="16511547" y="6881321"/>
            <a:ext cx="3515138" cy="5788438"/>
          </a:xfrm>
          <a:prstGeom prst="rect">
            <a:avLst/>
          </a:prstGeom>
          <a:solidFill>
            <a:srgbClr val="FFFFFF"/>
          </a:solidFill>
          <a:effectLst>
            <a:outerShdw sx="100000" sy="100000" kx="0" ky="0" algn="b" rotWithShape="0" blurRad="381000" dist="0" dir="5400000">
              <a:srgbClr val="000000">
                <a:alpha val="7575"/>
              </a:srgbClr>
            </a:outerShdw>
          </a:effectLst>
        </p:spPr>
        <p:txBody>
          <a:bodyPr/>
          <a:lstStyle/>
          <a:p>
            <a:pPr/>
          </a:p>
        </p:txBody>
      </p:sp>
      <p:sp>
        <p:nvSpPr>
          <p:cNvPr id="111" name="Círculo"/>
          <p:cNvSpPr/>
          <p:nvPr>
            <p:ph type="body" sz="quarter" idx="27"/>
          </p:nvPr>
        </p:nvSpPr>
        <p:spPr>
          <a:xfrm rot="5400000">
            <a:off x="8829695" y="9408359"/>
            <a:ext cx="712513" cy="712513"/>
          </a:xfrm>
          <a:prstGeom prst="rect">
            <a:avLst/>
          </a:prstGeom>
          <a:gradFill>
            <a:lin ang="0"/>
          </a:gradFill>
          <a:effectLst>
            <a:outerShdw sx="100000" sy="100000" kx="0" ky="0" algn="b" rotWithShape="0" blurRad="381000" dist="0" dir="5400000">
              <a:srgbClr val="000000">
                <a:alpha val="8128"/>
              </a:srgbClr>
            </a:outerShdw>
          </a:effectLst>
        </p:spPr>
        <p:txBody>
          <a:bodyPr/>
          <a:lstStyle/>
          <a:p>
            <a:pPr/>
          </a:p>
        </p:txBody>
      </p:sp>
      <p:sp>
        <p:nvSpPr>
          <p:cNvPr id="112" name="Círculo"/>
          <p:cNvSpPr/>
          <p:nvPr>
            <p:ph type="body" sz="quarter" idx="28"/>
          </p:nvPr>
        </p:nvSpPr>
        <p:spPr>
          <a:xfrm rot="5400000">
            <a:off x="14878071" y="5537340"/>
            <a:ext cx="712511" cy="712511"/>
          </a:xfrm>
          <a:prstGeom prst="rect">
            <a:avLst/>
          </a:prstGeom>
          <a:gradFill>
            <a:lin ang="0"/>
          </a:gradFill>
          <a:effectLst>
            <a:outerShdw sx="100000" sy="100000" kx="0" ky="0" algn="b" rotWithShape="0" blurRad="381000" dist="0" dir="5400000">
              <a:srgbClr val="000000">
                <a:alpha val="8128"/>
              </a:srgbClr>
            </a:outerShdw>
          </a:effectLst>
        </p:spPr>
        <p:txBody>
          <a:bodyPr/>
          <a:lstStyle/>
          <a:p>
            <a:pPr/>
          </a:p>
        </p:txBody>
      </p:sp>
      <p:sp>
        <p:nvSpPr>
          <p:cNvPr id="113" name="Óvalo"/>
          <p:cNvSpPr/>
          <p:nvPr>
            <p:ph type="body" sz="quarter" idx="29"/>
          </p:nvPr>
        </p:nvSpPr>
        <p:spPr>
          <a:xfrm rot="5400000">
            <a:off x="14866525" y="9408358"/>
            <a:ext cx="699884" cy="712513"/>
          </a:xfrm>
          <a:prstGeom prst="rect">
            <a:avLst/>
          </a:prstGeom>
          <a:gradFill>
            <a:lin ang="0"/>
          </a:gradFill>
          <a:effectLst>
            <a:outerShdw sx="100000" sy="100000" kx="0" ky="0" algn="b" rotWithShape="0" blurRad="381000" dist="0" dir="5400000">
              <a:srgbClr val="000000">
                <a:alpha val="8128"/>
              </a:srgbClr>
            </a:outerShdw>
          </a:effectLst>
        </p:spPr>
        <p:txBody>
          <a:bodyPr/>
          <a:lstStyle/>
          <a:p>
            <a:pPr/>
          </a:p>
        </p:txBody>
      </p:sp>
      <p:sp>
        <p:nvSpPr>
          <p:cNvPr id="114" name="Círculo"/>
          <p:cNvSpPr/>
          <p:nvPr>
            <p:ph type="body" sz="quarter" idx="30"/>
          </p:nvPr>
        </p:nvSpPr>
        <p:spPr>
          <a:xfrm rot="5400000">
            <a:off x="17912858" y="7468385"/>
            <a:ext cx="712511" cy="712511"/>
          </a:xfrm>
          <a:prstGeom prst="rect">
            <a:avLst/>
          </a:prstGeom>
          <a:gradFill>
            <a:lin ang="0"/>
          </a:gradFill>
          <a:effectLst>
            <a:outerShdw sx="100000" sy="100000" kx="0" ky="0" algn="b" rotWithShape="0" blurRad="381000" dist="0" dir="5400000">
              <a:srgbClr val="000000">
                <a:alpha val="8128"/>
              </a:srgbClr>
            </a:outerShdw>
          </a:effectLst>
        </p:spPr>
        <p:txBody>
          <a:bodyPr/>
          <a:lstStyle/>
          <a:p>
            <a:pPr/>
          </a:p>
        </p:txBody>
      </p:sp>
      <p:sp>
        <p:nvSpPr>
          <p:cNvPr id="115" name="Línea"/>
          <p:cNvSpPr/>
          <p:nvPr/>
        </p:nvSpPr>
        <p:spPr>
          <a:xfrm>
            <a:off x="8961539" y="5893595"/>
            <a:ext cx="452396" cy="2"/>
          </a:xfrm>
          <a:prstGeom prst="line">
            <a:avLst/>
          </a:prstGeom>
          <a:ln w="25400">
            <a:solidFill>
              <a:srgbClr val="FFFFFF"/>
            </a:solidFill>
            <a:miter lim="400000"/>
            <a:tailEnd type="triangle"/>
          </a:ln>
        </p:spPr>
        <p:txBody>
          <a:bodyPr lIns="45718" tIns="45718" rIns="45718" bIns="45718"/>
          <a:lstStyle/>
          <a:p>
            <a:pPr>
              <a:defRPr>
                <a:solidFill>
                  <a:srgbClr val="888888"/>
                </a:solidFill>
              </a:defRPr>
            </a:pPr>
          </a:p>
        </p:txBody>
      </p:sp>
      <p:sp>
        <p:nvSpPr>
          <p:cNvPr id="116" name="Línea"/>
          <p:cNvSpPr/>
          <p:nvPr/>
        </p:nvSpPr>
        <p:spPr>
          <a:xfrm>
            <a:off x="14992055" y="5893595"/>
            <a:ext cx="452396" cy="2"/>
          </a:xfrm>
          <a:prstGeom prst="line">
            <a:avLst/>
          </a:prstGeom>
          <a:ln w="25400">
            <a:solidFill>
              <a:srgbClr val="FFFFFF"/>
            </a:solidFill>
            <a:miter lim="400000"/>
            <a:tailEnd type="triangle"/>
          </a:ln>
        </p:spPr>
        <p:txBody>
          <a:bodyPr lIns="45718" tIns="45718" rIns="45718" bIns="45718"/>
          <a:lstStyle/>
          <a:p>
            <a:pPr>
              <a:defRPr>
                <a:solidFill>
                  <a:srgbClr val="888888"/>
                </a:solidFill>
              </a:defRPr>
            </a:pPr>
          </a:p>
        </p:txBody>
      </p:sp>
      <p:sp>
        <p:nvSpPr>
          <p:cNvPr id="117" name="Línea"/>
          <p:cNvSpPr/>
          <p:nvPr/>
        </p:nvSpPr>
        <p:spPr>
          <a:xfrm>
            <a:off x="8961539" y="9773544"/>
            <a:ext cx="452396" cy="2"/>
          </a:xfrm>
          <a:prstGeom prst="line">
            <a:avLst/>
          </a:prstGeom>
          <a:ln w="25400">
            <a:solidFill>
              <a:srgbClr val="FFFFFF"/>
            </a:solidFill>
            <a:miter lim="400000"/>
            <a:headEnd type="triangle"/>
          </a:ln>
        </p:spPr>
        <p:txBody>
          <a:bodyPr lIns="45718" tIns="45718" rIns="45718" bIns="45718"/>
          <a:lstStyle/>
          <a:p>
            <a:pPr>
              <a:defRPr>
                <a:solidFill>
                  <a:srgbClr val="888888"/>
                </a:solidFill>
              </a:defRPr>
            </a:pPr>
          </a:p>
        </p:txBody>
      </p:sp>
      <p:sp>
        <p:nvSpPr>
          <p:cNvPr id="118" name="Línea"/>
          <p:cNvSpPr/>
          <p:nvPr/>
        </p:nvSpPr>
        <p:spPr>
          <a:xfrm>
            <a:off x="14992055" y="9764614"/>
            <a:ext cx="452396" cy="2"/>
          </a:xfrm>
          <a:prstGeom prst="line">
            <a:avLst/>
          </a:prstGeom>
          <a:ln w="25400">
            <a:solidFill>
              <a:srgbClr val="FFFFFF"/>
            </a:solidFill>
            <a:miter lim="400000"/>
            <a:headEnd type="triangle"/>
          </a:ln>
        </p:spPr>
        <p:txBody>
          <a:bodyPr lIns="45718" tIns="45718" rIns="45718" bIns="45718"/>
          <a:lstStyle/>
          <a:p>
            <a:pPr>
              <a:defRPr>
                <a:solidFill>
                  <a:srgbClr val="888888"/>
                </a:solidFill>
              </a:defRPr>
            </a:pPr>
          </a:p>
        </p:txBody>
      </p:sp>
      <p:sp>
        <p:nvSpPr>
          <p:cNvPr id="119" name="Línea"/>
          <p:cNvSpPr/>
          <p:nvPr/>
        </p:nvSpPr>
        <p:spPr>
          <a:xfrm flipV="1">
            <a:off x="18269114" y="7629486"/>
            <a:ext cx="2" cy="393882"/>
          </a:xfrm>
          <a:prstGeom prst="line">
            <a:avLst/>
          </a:prstGeom>
          <a:ln w="25400">
            <a:solidFill>
              <a:srgbClr val="FFFFFF"/>
            </a:solidFill>
            <a:miter lim="400000"/>
            <a:headEnd type="triangle"/>
          </a:ln>
        </p:spPr>
        <p:txBody>
          <a:bodyPr lIns="45718" tIns="45718" rIns="45718" bIns="45718"/>
          <a:lstStyle/>
          <a:p>
            <a:pPr>
              <a:defRPr>
                <a:solidFill>
                  <a:srgbClr val="888888"/>
                </a:solidFill>
              </a:defRPr>
            </a:pPr>
          </a:p>
        </p:txBody>
      </p:sp>
      <p:sp>
        <p:nvSpPr>
          <p:cNvPr id="120" name="Swot analysis"/>
          <p:cNvSpPr txBox="1"/>
          <p:nvPr>
            <p:ph type="body" sz="quarter" idx="31"/>
          </p:nvPr>
        </p:nvSpPr>
        <p:spPr>
          <a:xfrm>
            <a:off x="9995399" y="4543294"/>
            <a:ext cx="4460725" cy="898341"/>
          </a:xfrm>
          <a:prstGeom prst="rect">
            <a:avLst/>
          </a:prstGeom>
          <a:noFill/>
          <a:effectLst/>
        </p:spPr>
        <p:txBody>
          <a:bodyPr/>
          <a:lstStyle/>
          <a:p>
            <a:pPr>
              <a:lnSpc>
                <a:spcPct val="80000"/>
              </a:lnSpc>
              <a:defRPr cap="all" sz="2200">
                <a:solidFill>
                  <a:srgbClr val="262F3C"/>
                </a:solidFill>
                <a:latin typeface="Avenir Next Medium"/>
                <a:ea typeface="Avenir Next Medium"/>
                <a:cs typeface="Avenir Next Medium"/>
                <a:sym typeface="Avenir Next Medium"/>
              </a:defRPr>
            </a:pPr>
          </a:p>
        </p:txBody>
      </p:sp>
      <p:sp>
        <p:nvSpPr>
          <p:cNvPr id="121" name="Maecenas faucibus mollis interdum. Cum sociis natoque penatibus et dis parturient, ridiculus mus."/>
          <p:cNvSpPr txBox="1"/>
          <p:nvPr>
            <p:ph type="body" sz="quarter" idx="32"/>
          </p:nvPr>
        </p:nvSpPr>
        <p:spPr>
          <a:xfrm>
            <a:off x="9995399" y="5469470"/>
            <a:ext cx="4460725" cy="1738710"/>
          </a:xfrm>
          <a:prstGeom prst="rect">
            <a:avLst/>
          </a:prstGeom>
          <a:noFill/>
          <a:effectLst/>
        </p:spPr>
        <p:txBody>
          <a:bodyPr anchor="t"/>
          <a:lstStyle/>
          <a:p>
            <a:pPr>
              <a:lnSpc>
                <a:spcPct val="120000"/>
              </a:lnSpc>
              <a:defRPr sz="1800">
                <a:solidFill>
                  <a:srgbClr val="888888"/>
                </a:solidFill>
              </a:defRPr>
            </a:pPr>
          </a:p>
        </p:txBody>
      </p:sp>
      <p:sp>
        <p:nvSpPr>
          <p:cNvPr id="122" name="review inputs"/>
          <p:cNvSpPr txBox="1"/>
          <p:nvPr>
            <p:ph type="body" sz="quarter" idx="33"/>
          </p:nvPr>
        </p:nvSpPr>
        <p:spPr>
          <a:xfrm>
            <a:off x="16104621" y="4543294"/>
            <a:ext cx="4447506" cy="898341"/>
          </a:xfrm>
          <a:prstGeom prst="rect">
            <a:avLst/>
          </a:prstGeom>
          <a:noFill/>
          <a:effectLst/>
        </p:spPr>
        <p:txBody>
          <a:bodyPr/>
          <a:lstStyle/>
          <a:p>
            <a:pPr>
              <a:lnSpc>
                <a:spcPct val="80000"/>
              </a:lnSpc>
              <a:defRPr cap="all" sz="2200">
                <a:solidFill>
                  <a:srgbClr val="262F3C"/>
                </a:solidFill>
                <a:latin typeface="Avenir Next Medium"/>
                <a:ea typeface="Avenir Next Medium"/>
                <a:cs typeface="Avenir Next Medium"/>
                <a:sym typeface="Avenir Next Medium"/>
              </a:defRPr>
            </a:pPr>
          </a:p>
        </p:txBody>
      </p:sp>
      <p:sp>
        <p:nvSpPr>
          <p:cNvPr id="123" name="Maecenas faucibus mollis interdum. Cum sociis natoque penatibus et dis parturient, ridiculus mus."/>
          <p:cNvSpPr txBox="1"/>
          <p:nvPr>
            <p:ph type="body" sz="quarter" idx="34"/>
          </p:nvPr>
        </p:nvSpPr>
        <p:spPr>
          <a:xfrm>
            <a:off x="16104621" y="5469470"/>
            <a:ext cx="4447506" cy="1738710"/>
          </a:xfrm>
          <a:prstGeom prst="rect">
            <a:avLst/>
          </a:prstGeom>
          <a:noFill/>
          <a:effectLst/>
        </p:spPr>
        <p:txBody>
          <a:bodyPr anchor="t"/>
          <a:lstStyle/>
          <a:p>
            <a:pPr>
              <a:lnSpc>
                <a:spcPct val="120000"/>
              </a:lnSpc>
              <a:defRPr sz="1800">
                <a:solidFill>
                  <a:srgbClr val="888888"/>
                </a:solidFill>
              </a:defRPr>
            </a:pPr>
          </a:p>
        </p:txBody>
      </p:sp>
      <p:sp>
        <p:nvSpPr>
          <p:cNvPr id="124" name="define strategies"/>
          <p:cNvSpPr txBox="1"/>
          <p:nvPr>
            <p:ph type="body" sz="quarter" idx="35"/>
          </p:nvPr>
        </p:nvSpPr>
        <p:spPr>
          <a:xfrm>
            <a:off x="9995399" y="8432172"/>
            <a:ext cx="4460725" cy="898342"/>
          </a:xfrm>
          <a:prstGeom prst="rect">
            <a:avLst/>
          </a:prstGeom>
          <a:noFill/>
          <a:effectLst/>
        </p:spPr>
        <p:txBody>
          <a:bodyPr/>
          <a:lstStyle/>
          <a:p>
            <a:pPr>
              <a:lnSpc>
                <a:spcPct val="80000"/>
              </a:lnSpc>
              <a:defRPr cap="all" sz="2200">
                <a:solidFill>
                  <a:srgbClr val="262F3C"/>
                </a:solidFill>
                <a:latin typeface="Avenir Next Medium"/>
                <a:ea typeface="Avenir Next Medium"/>
                <a:cs typeface="Avenir Next Medium"/>
                <a:sym typeface="Avenir Next Medium"/>
              </a:defRPr>
            </a:pPr>
          </a:p>
        </p:txBody>
      </p:sp>
      <p:sp>
        <p:nvSpPr>
          <p:cNvPr id="125" name="Maecenas faucibus mollis interdum. Cum sociis natoque penatibus et dis parturient, ridiculus mus."/>
          <p:cNvSpPr txBox="1"/>
          <p:nvPr>
            <p:ph type="body" sz="quarter" idx="36"/>
          </p:nvPr>
        </p:nvSpPr>
        <p:spPr>
          <a:xfrm>
            <a:off x="9995399" y="9358348"/>
            <a:ext cx="4460725" cy="1738710"/>
          </a:xfrm>
          <a:prstGeom prst="rect">
            <a:avLst/>
          </a:prstGeom>
          <a:noFill/>
          <a:effectLst/>
        </p:spPr>
        <p:txBody>
          <a:bodyPr anchor="t"/>
          <a:lstStyle/>
          <a:p>
            <a:pPr>
              <a:lnSpc>
                <a:spcPct val="120000"/>
              </a:lnSpc>
              <a:defRPr sz="1800">
                <a:solidFill>
                  <a:srgbClr val="888888"/>
                </a:solidFill>
              </a:defRPr>
            </a:pPr>
          </a:p>
        </p:txBody>
      </p:sp>
      <p:sp>
        <p:nvSpPr>
          <p:cNvPr id="126" name="strategic matrix"/>
          <p:cNvSpPr txBox="1"/>
          <p:nvPr>
            <p:ph type="body" sz="quarter" idx="37"/>
          </p:nvPr>
        </p:nvSpPr>
        <p:spPr>
          <a:xfrm>
            <a:off x="16091402" y="8432172"/>
            <a:ext cx="4460725" cy="898342"/>
          </a:xfrm>
          <a:prstGeom prst="rect">
            <a:avLst/>
          </a:prstGeom>
          <a:noFill/>
          <a:effectLst/>
        </p:spPr>
        <p:txBody>
          <a:bodyPr/>
          <a:lstStyle/>
          <a:p>
            <a:pPr>
              <a:lnSpc>
                <a:spcPct val="80000"/>
              </a:lnSpc>
              <a:defRPr cap="all" sz="2200">
                <a:solidFill>
                  <a:srgbClr val="262F3C"/>
                </a:solidFill>
                <a:latin typeface="Avenir Next Medium"/>
                <a:ea typeface="Avenir Next Medium"/>
                <a:cs typeface="Avenir Next Medium"/>
                <a:sym typeface="Avenir Next Medium"/>
              </a:defRPr>
            </a:pPr>
          </a:p>
        </p:txBody>
      </p:sp>
      <p:sp>
        <p:nvSpPr>
          <p:cNvPr id="127" name="Maecenas faucibus mollis interdum. Cum sociis natoque penatibus et dis parturient, ridiculus mus."/>
          <p:cNvSpPr txBox="1"/>
          <p:nvPr>
            <p:ph type="body" sz="quarter" idx="38"/>
          </p:nvPr>
        </p:nvSpPr>
        <p:spPr>
          <a:xfrm>
            <a:off x="16091402" y="9358348"/>
            <a:ext cx="4460725" cy="1738710"/>
          </a:xfrm>
          <a:prstGeom prst="rect">
            <a:avLst/>
          </a:prstGeom>
          <a:noFill/>
          <a:effectLst/>
        </p:spPr>
        <p:txBody>
          <a:bodyPr anchor="t"/>
          <a:lstStyle/>
          <a:p>
            <a:pPr>
              <a:lnSpc>
                <a:spcPct val="120000"/>
              </a:lnSpc>
              <a:defRPr sz="1800">
                <a:solidFill>
                  <a:srgbClr val="888888"/>
                </a:solidFill>
              </a:defRPr>
            </a:pPr>
          </a:p>
        </p:txBody>
      </p:sp>
      <p:sp>
        <p:nvSpPr>
          <p:cNvPr id="128" name="review &amp; adjust"/>
          <p:cNvSpPr txBox="1"/>
          <p:nvPr>
            <p:ph type="body" sz="quarter" idx="39"/>
          </p:nvPr>
        </p:nvSpPr>
        <p:spPr>
          <a:xfrm>
            <a:off x="3886179" y="8432172"/>
            <a:ext cx="4460725" cy="898342"/>
          </a:xfrm>
          <a:prstGeom prst="rect">
            <a:avLst/>
          </a:prstGeom>
          <a:noFill/>
          <a:effectLst/>
        </p:spPr>
        <p:txBody>
          <a:bodyPr/>
          <a:lstStyle/>
          <a:p>
            <a:pPr>
              <a:lnSpc>
                <a:spcPct val="80000"/>
              </a:lnSpc>
              <a:defRPr cap="all" sz="2200">
                <a:solidFill>
                  <a:srgbClr val="262F3C"/>
                </a:solidFill>
                <a:latin typeface="Avenir Next Medium"/>
                <a:ea typeface="Avenir Next Medium"/>
                <a:cs typeface="Avenir Next Medium"/>
                <a:sym typeface="Avenir Next Medium"/>
              </a:defRPr>
            </a:pPr>
          </a:p>
        </p:txBody>
      </p:sp>
      <p:sp>
        <p:nvSpPr>
          <p:cNvPr id="129" name="Maecenas faucibus mollis interdum. Cum sociis natoque penatibus et dis parturient, ridiculus mus."/>
          <p:cNvSpPr txBox="1"/>
          <p:nvPr>
            <p:ph type="body" sz="quarter" idx="40"/>
          </p:nvPr>
        </p:nvSpPr>
        <p:spPr>
          <a:xfrm>
            <a:off x="3886179" y="9358348"/>
            <a:ext cx="4460725" cy="1738710"/>
          </a:xfrm>
          <a:prstGeom prst="rect">
            <a:avLst/>
          </a:prstGeom>
          <a:noFill/>
          <a:effectLst/>
        </p:spPr>
        <p:txBody>
          <a:bodyPr anchor="t"/>
          <a:lstStyle/>
          <a:p>
            <a:pPr>
              <a:lnSpc>
                <a:spcPct val="120000"/>
              </a:lnSpc>
              <a:defRPr sz="1800">
                <a:solidFill>
                  <a:srgbClr val="888888"/>
                </a:solidFill>
              </a:defRPr>
            </a:pPr>
          </a:p>
        </p:txBody>
      </p:sp>
      <p:sp>
        <p:nvSpPr>
          <p:cNvPr id="130" name="Gather the facts"/>
          <p:cNvSpPr txBox="1"/>
          <p:nvPr>
            <p:ph type="body" sz="quarter" idx="41"/>
          </p:nvPr>
        </p:nvSpPr>
        <p:spPr>
          <a:xfrm>
            <a:off x="3886179" y="4552472"/>
            <a:ext cx="4460725" cy="898342"/>
          </a:xfrm>
          <a:prstGeom prst="rect">
            <a:avLst/>
          </a:prstGeom>
          <a:noFill/>
          <a:effectLst/>
        </p:spPr>
        <p:txBody>
          <a:bodyPr/>
          <a:lstStyle/>
          <a:p>
            <a:pPr>
              <a:lnSpc>
                <a:spcPct val="80000"/>
              </a:lnSpc>
              <a:defRPr cap="all" sz="2200">
                <a:solidFill>
                  <a:srgbClr val="262F3C"/>
                </a:solidFill>
                <a:latin typeface="Avenir Next Medium"/>
                <a:ea typeface="Avenir Next Medium"/>
                <a:cs typeface="Avenir Next Medium"/>
                <a:sym typeface="Avenir Next Medium"/>
              </a:defRPr>
            </a:pPr>
          </a:p>
        </p:txBody>
      </p:sp>
      <p:sp>
        <p:nvSpPr>
          <p:cNvPr id="131" name="Nivel de texto 1…"/>
          <p:cNvSpPr txBox="1"/>
          <p:nvPr>
            <p:ph type="body" sz="quarter" idx="42"/>
          </p:nvPr>
        </p:nvSpPr>
        <p:spPr>
          <a:xfrm>
            <a:off x="3857366" y="5469470"/>
            <a:ext cx="4460725" cy="1738710"/>
          </a:xfrm>
          <a:prstGeom prst="rect">
            <a:avLst/>
          </a:prstGeom>
          <a:noFill/>
          <a:effectLst/>
        </p:spPr>
        <p:txBody>
          <a:bodyPr anchor="t"/>
          <a:lstStyle/>
          <a:p>
            <a:pPr>
              <a:lnSpc>
                <a:spcPct val="120000"/>
              </a:lnSpc>
              <a:defRPr sz="1800">
                <a:solidFill>
                  <a:srgbClr val="888888"/>
                </a:solidFill>
              </a:defRPr>
            </a:pPr>
          </a:p>
        </p:txBody>
      </p:sp>
      <p:sp>
        <p:nvSpPr>
          <p:cNvPr id="132"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6">
    <p:spTree>
      <p:nvGrpSpPr>
        <p:cNvPr id="1" name=""/>
        <p:cNvGrpSpPr/>
        <p:nvPr/>
      </p:nvGrpSpPr>
      <p:grpSpPr>
        <a:xfrm>
          <a:off x="0" y="0"/>
          <a:ext cx="0" cy="0"/>
          <a:chOff x="0" y="0"/>
          <a:chExt cx="0" cy="0"/>
        </a:xfrm>
      </p:grpSpPr>
      <p:pic>
        <p:nvPicPr>
          <p:cNvPr id="139" name="05.jpeg" descr="05.jpeg"/>
          <p:cNvPicPr>
            <a:picLocks noChangeAspect="1"/>
          </p:cNvPicPr>
          <p:nvPr/>
        </p:nvPicPr>
        <p:blipFill>
          <a:blip r:embed="rId2">
            <a:alphaModFix amt="34283"/>
            <a:extLst/>
          </a:blip>
          <a:stretch>
            <a:fillRect/>
          </a:stretch>
        </p:blipFill>
        <p:spPr>
          <a:xfrm>
            <a:off x="-1887" y="-928884"/>
            <a:ext cx="24387773" cy="16256888"/>
          </a:xfrm>
          <a:prstGeom prst="rect">
            <a:avLst/>
          </a:prstGeom>
          <a:ln w="12700">
            <a:miter lim="400000"/>
          </a:ln>
        </p:spPr>
      </p:pic>
      <p:sp>
        <p:nvSpPr>
          <p:cNvPr id="140" name="Texto del título"/>
          <p:cNvSpPr txBox="1"/>
          <p:nvPr>
            <p:ph type="title"/>
          </p:nvPr>
        </p:nvSpPr>
        <p:spPr>
          <a:xfrm>
            <a:off x="2556309" y="1322640"/>
            <a:ext cx="19271382" cy="898342"/>
          </a:xfrm>
          <a:prstGeom prst="rect">
            <a:avLst/>
          </a:prstGeom>
        </p:spPr>
        <p:txBody>
          <a:bodyPr anchor="ctr"/>
          <a:lstStyle>
            <a:lvl1pPr algn="ctr">
              <a:defRPr b="0" sz="5000">
                <a:solidFill>
                  <a:srgbClr val="262F3C"/>
                </a:solidFill>
              </a:defRPr>
            </a:lvl1pPr>
          </a:lstStyle>
          <a:p>
            <a:pPr/>
            <a:r>
              <a:t>Texto del título</a:t>
            </a:r>
          </a:p>
        </p:txBody>
      </p:sp>
      <p:sp>
        <p:nvSpPr>
          <p:cNvPr id="141" name="Línea"/>
          <p:cNvSpPr/>
          <p:nvPr/>
        </p:nvSpPr>
        <p:spPr>
          <a:xfrm>
            <a:off x="2528902" y="7875985"/>
            <a:ext cx="21840980" cy="1"/>
          </a:xfrm>
          <a:prstGeom prst="line">
            <a:avLst/>
          </a:prstGeom>
          <a:ln w="12700">
            <a:solidFill>
              <a:srgbClr val="DCDEE0"/>
            </a:solidFill>
            <a:miter lim="400000"/>
          </a:ln>
          <a:effectLst>
            <a:outerShdw sx="100000" sy="100000" kx="0" ky="0" algn="b" rotWithShape="0" blurRad="0" dist="12700" dir="5400000">
              <a:srgbClr val="FFFFFF">
                <a:alpha val="50000"/>
              </a:srgbClr>
            </a:outerShdw>
          </a:effectLst>
        </p:spPr>
        <p:txBody>
          <a:bodyPr lIns="45718" tIns="45718" rIns="45718" bIns="45718"/>
          <a:lstStyle/>
          <a:p>
            <a:pPr>
              <a:defRPr>
                <a:solidFill>
                  <a:srgbClr val="888888"/>
                </a:solidFill>
              </a:defRPr>
            </a:pPr>
          </a:p>
        </p:txBody>
      </p:sp>
      <p:sp>
        <p:nvSpPr>
          <p:cNvPr id="142" name="Nivel de texto 1…"/>
          <p:cNvSpPr txBox="1"/>
          <p:nvPr>
            <p:ph type="body" sz="quarter" idx="1"/>
          </p:nvPr>
        </p:nvSpPr>
        <p:spPr>
          <a:xfrm rot="5400000">
            <a:off x="3080640" y="4892335"/>
            <a:ext cx="4847857" cy="5967298"/>
          </a:xfrm>
          <a:prstGeom prst="rect">
            <a:avLst/>
          </a:prstGeom>
          <a:solidFill>
            <a:srgbClr val="FFFFFF"/>
          </a:solidFill>
          <a:effectLst>
            <a:outerShdw sx="100000" sy="100000" kx="0" ky="0" algn="b" rotWithShape="0" blurRad="381000" dist="0" dir="5400000">
              <a:srgbClr val="000000">
                <a:alpha val="7575"/>
              </a:srgbClr>
            </a:outerShdw>
          </a:effectLst>
        </p:spPr>
        <p:txBody>
          <a:bodyPr/>
          <a:lstStyle/>
          <a:p>
            <a:pPr/>
            <a:r>
              <a:t>Nivel de texto 1</a:t>
            </a:r>
          </a:p>
          <a:p>
            <a:pPr lvl="1"/>
            <a:r>
              <a:t>Nivel de texto 2</a:t>
            </a:r>
          </a:p>
          <a:p>
            <a:pPr lvl="2"/>
            <a:r>
              <a:t>Nivel de texto 3</a:t>
            </a:r>
          </a:p>
          <a:p>
            <a:pPr lvl="3"/>
            <a:r>
              <a:t>Nivel de texto 4</a:t>
            </a:r>
          </a:p>
          <a:p>
            <a:pPr lvl="4"/>
            <a:r>
              <a:t>Nivel de texto 5</a:t>
            </a:r>
          </a:p>
        </p:txBody>
      </p:sp>
      <p:sp>
        <p:nvSpPr>
          <p:cNvPr id="143" name="Rectángulo redondeado"/>
          <p:cNvSpPr/>
          <p:nvPr>
            <p:ph type="body" sz="quarter" idx="21"/>
          </p:nvPr>
        </p:nvSpPr>
        <p:spPr>
          <a:xfrm rot="5400000">
            <a:off x="9826613" y="4950876"/>
            <a:ext cx="4730774" cy="5850216"/>
          </a:xfrm>
          <a:prstGeom prst="rect">
            <a:avLst/>
          </a:prstGeom>
          <a:solidFill>
            <a:srgbClr val="FFFFFF"/>
          </a:solidFill>
          <a:effectLst>
            <a:outerShdw sx="100000" sy="100000" kx="0" ky="0" algn="b" rotWithShape="0" blurRad="381000" dist="0" dir="5400000">
              <a:srgbClr val="000000">
                <a:alpha val="7575"/>
              </a:srgbClr>
            </a:outerShdw>
          </a:effectLst>
        </p:spPr>
        <p:txBody>
          <a:bodyPr/>
          <a:lstStyle/>
          <a:p>
            <a:pPr/>
          </a:p>
        </p:txBody>
      </p:sp>
      <p:sp>
        <p:nvSpPr>
          <p:cNvPr id="144" name="Rectángulo redondeado"/>
          <p:cNvSpPr/>
          <p:nvPr>
            <p:ph type="body" sz="quarter" idx="22"/>
          </p:nvPr>
        </p:nvSpPr>
        <p:spPr>
          <a:xfrm rot="5400000">
            <a:off x="16514046" y="4950877"/>
            <a:ext cx="4730773" cy="5850214"/>
          </a:xfrm>
          <a:prstGeom prst="rect">
            <a:avLst/>
          </a:prstGeom>
          <a:solidFill>
            <a:srgbClr val="FFFFFF"/>
          </a:solidFill>
          <a:effectLst>
            <a:outerShdw sx="100000" sy="100000" kx="0" ky="0" algn="b" rotWithShape="0" blurRad="381000" dist="0" dir="5400000">
              <a:srgbClr val="000000">
                <a:alpha val="7575"/>
              </a:srgbClr>
            </a:outerShdw>
          </a:effectLst>
        </p:spPr>
        <p:txBody>
          <a:bodyPr/>
          <a:lstStyle/>
          <a:p>
            <a:pPr/>
          </a:p>
        </p:txBody>
      </p:sp>
      <p:sp>
        <p:nvSpPr>
          <p:cNvPr id="145" name="Review the mission, goals"/>
          <p:cNvSpPr txBox="1"/>
          <p:nvPr>
            <p:ph type="body" sz="quarter" idx="23"/>
          </p:nvPr>
        </p:nvSpPr>
        <p:spPr>
          <a:xfrm>
            <a:off x="3866734" y="6408828"/>
            <a:ext cx="4303110" cy="898342"/>
          </a:xfrm>
          <a:prstGeom prst="rect">
            <a:avLst/>
          </a:prstGeom>
          <a:noFill/>
          <a:effectLst/>
        </p:spPr>
        <p:txBody>
          <a:bodyPr/>
          <a:lstStyle/>
          <a:p>
            <a:pPr>
              <a:lnSpc>
                <a:spcPct val="80000"/>
              </a:lnSpc>
              <a:defRPr cap="all" sz="2200">
                <a:solidFill>
                  <a:srgbClr val="262F3C"/>
                </a:solidFill>
                <a:latin typeface="Avenir Next Medium"/>
                <a:ea typeface="Avenir Next Medium"/>
                <a:cs typeface="Avenir Next Medium"/>
                <a:sym typeface="Avenir Next Medium"/>
              </a:defRPr>
            </a:pPr>
          </a:p>
        </p:txBody>
      </p:sp>
      <p:sp>
        <p:nvSpPr>
          <p:cNvPr id="146" name="carry out en environmental"/>
          <p:cNvSpPr txBox="1"/>
          <p:nvPr>
            <p:ph type="body" sz="quarter" idx="24"/>
          </p:nvPr>
        </p:nvSpPr>
        <p:spPr>
          <a:xfrm>
            <a:off x="10548301" y="6408828"/>
            <a:ext cx="2659678" cy="898342"/>
          </a:xfrm>
          <a:prstGeom prst="rect">
            <a:avLst/>
          </a:prstGeom>
          <a:noFill/>
          <a:effectLst/>
        </p:spPr>
        <p:txBody>
          <a:bodyPr/>
          <a:lstStyle/>
          <a:p>
            <a:pPr>
              <a:lnSpc>
                <a:spcPct val="80000"/>
              </a:lnSpc>
              <a:defRPr cap="all" sz="2200">
                <a:solidFill>
                  <a:srgbClr val="262F3C"/>
                </a:solidFill>
                <a:latin typeface="Avenir Next Medium"/>
                <a:ea typeface="Avenir Next Medium"/>
                <a:cs typeface="Avenir Next Medium"/>
                <a:sym typeface="Avenir Next Medium"/>
              </a:defRPr>
            </a:pPr>
          </a:p>
        </p:txBody>
      </p:sp>
      <p:sp>
        <p:nvSpPr>
          <p:cNvPr id="147" name="Donec sed odio dui. Integer posuere erat a ante venenatis dapibus posuere velit aliquet."/>
          <p:cNvSpPr txBox="1"/>
          <p:nvPr>
            <p:ph type="body" sz="quarter" idx="25"/>
          </p:nvPr>
        </p:nvSpPr>
        <p:spPr>
          <a:xfrm>
            <a:off x="9532587" y="7499901"/>
            <a:ext cx="3663663" cy="1848587"/>
          </a:xfrm>
          <a:prstGeom prst="rect">
            <a:avLst/>
          </a:prstGeom>
          <a:noFill/>
          <a:effectLst/>
        </p:spPr>
        <p:txBody>
          <a:bodyPr/>
          <a:lstStyle/>
          <a:p>
            <a:pPr>
              <a:lnSpc>
                <a:spcPct val="120000"/>
              </a:lnSpc>
              <a:defRPr sz="1800">
                <a:solidFill>
                  <a:srgbClr val="888888"/>
                </a:solidFill>
              </a:defRPr>
            </a:pPr>
          </a:p>
        </p:txBody>
      </p:sp>
      <p:sp>
        <p:nvSpPr>
          <p:cNvPr id="148" name="Review &amp; update"/>
          <p:cNvSpPr txBox="1"/>
          <p:nvPr>
            <p:ph type="body" sz="quarter" idx="26"/>
          </p:nvPr>
        </p:nvSpPr>
        <p:spPr>
          <a:xfrm>
            <a:off x="17229869" y="6408828"/>
            <a:ext cx="2659678" cy="898342"/>
          </a:xfrm>
          <a:prstGeom prst="rect">
            <a:avLst/>
          </a:prstGeom>
          <a:noFill/>
          <a:effectLst/>
        </p:spPr>
        <p:txBody>
          <a:bodyPr/>
          <a:lstStyle/>
          <a:p>
            <a:pPr>
              <a:lnSpc>
                <a:spcPct val="80000"/>
              </a:lnSpc>
              <a:defRPr cap="all" sz="2200">
                <a:solidFill>
                  <a:srgbClr val="262F3C"/>
                </a:solidFill>
                <a:latin typeface="Avenir Next Medium"/>
                <a:ea typeface="Avenir Next Medium"/>
                <a:cs typeface="Avenir Next Medium"/>
                <a:sym typeface="Avenir Next Medium"/>
              </a:defRPr>
            </a:pPr>
          </a:p>
        </p:txBody>
      </p:sp>
      <p:sp>
        <p:nvSpPr>
          <p:cNvPr id="149" name="Fusce dapibus, tellus ac cursus commodo, tortor mauris nibh, ut sit amet risus. Morbi leo risus, ac ac, vestibulum at eros."/>
          <p:cNvSpPr txBox="1"/>
          <p:nvPr>
            <p:ph type="body" sz="quarter" idx="27"/>
          </p:nvPr>
        </p:nvSpPr>
        <p:spPr>
          <a:xfrm>
            <a:off x="16214156" y="7499901"/>
            <a:ext cx="3663661" cy="1848587"/>
          </a:xfrm>
          <a:prstGeom prst="rect">
            <a:avLst/>
          </a:prstGeom>
          <a:noFill/>
          <a:effectLst/>
        </p:spPr>
        <p:txBody>
          <a:bodyPr/>
          <a:lstStyle/>
          <a:p>
            <a:pPr>
              <a:lnSpc>
                <a:spcPct val="120000"/>
              </a:lnSpc>
              <a:defRPr sz="1800">
                <a:solidFill>
                  <a:srgbClr val="888888"/>
                </a:solidFill>
              </a:defRPr>
            </a:pPr>
          </a:p>
        </p:txBody>
      </p:sp>
      <p:sp>
        <p:nvSpPr>
          <p:cNvPr id="150" name="Figura"/>
          <p:cNvSpPr/>
          <p:nvPr>
            <p:ph type="body" sz="quarter" idx="28"/>
          </p:nvPr>
        </p:nvSpPr>
        <p:spPr>
          <a:xfrm>
            <a:off x="3062469" y="6555316"/>
            <a:ext cx="438291" cy="605366"/>
          </a:xfrm>
          <a:prstGeom prst="rect">
            <a:avLst/>
          </a:prstGeom>
          <a:effectLst>
            <a:outerShdw sx="100000" sy="100000" kx="0" ky="0" algn="b" rotWithShape="0" blurRad="381000" dist="0" dir="5400000">
              <a:srgbClr val="000000">
                <a:alpha val="8128"/>
              </a:srgbClr>
            </a:outerShdw>
          </a:effectLst>
        </p:spPr>
        <p:txBody>
          <a:bodyPr lIns="53577" tIns="53577" rIns="53577" bIns="53577"/>
          <a:lstStyle/>
          <a:p>
            <a:pPr/>
          </a:p>
        </p:txBody>
      </p:sp>
      <p:sp>
        <p:nvSpPr>
          <p:cNvPr id="151" name="Figura"/>
          <p:cNvSpPr/>
          <p:nvPr>
            <p:ph type="body" sz="quarter" idx="29"/>
          </p:nvPr>
        </p:nvSpPr>
        <p:spPr>
          <a:xfrm>
            <a:off x="9603800" y="6555316"/>
            <a:ext cx="605366" cy="605366"/>
          </a:xfrm>
          <a:prstGeom prst="rect">
            <a:avLst/>
          </a:prstGeom>
          <a:effectLst>
            <a:outerShdw sx="100000" sy="100000" kx="0" ky="0" algn="b" rotWithShape="0" blurRad="381000" dist="0" dir="5400000">
              <a:srgbClr val="000000">
                <a:alpha val="8128"/>
              </a:srgbClr>
            </a:outerShdw>
          </a:effectLst>
        </p:spPr>
        <p:txBody>
          <a:bodyPr lIns="53577" tIns="53577" rIns="53577" bIns="53577"/>
          <a:lstStyle/>
          <a:p>
            <a:pPr/>
          </a:p>
        </p:txBody>
      </p:sp>
      <p:sp>
        <p:nvSpPr>
          <p:cNvPr id="152" name="Figura"/>
          <p:cNvSpPr/>
          <p:nvPr>
            <p:ph type="body" sz="quarter" idx="30"/>
          </p:nvPr>
        </p:nvSpPr>
        <p:spPr>
          <a:xfrm>
            <a:off x="16312207" y="6593568"/>
            <a:ext cx="605366" cy="528864"/>
          </a:xfrm>
          <a:prstGeom prst="rect">
            <a:avLst/>
          </a:prstGeom>
          <a:effectLst>
            <a:outerShdw sx="100000" sy="100000" kx="0" ky="0" algn="b" rotWithShape="0" blurRad="381000" dist="0" dir="5400000">
              <a:srgbClr val="000000">
                <a:alpha val="8128"/>
              </a:srgbClr>
            </a:outerShdw>
          </a:effectLst>
        </p:spPr>
        <p:txBody>
          <a:bodyPr lIns="53577" tIns="53577" rIns="53577" bIns="53577"/>
          <a:lstStyle/>
          <a:p>
            <a:pPr/>
          </a:p>
        </p:txBody>
      </p:sp>
      <p:sp>
        <p:nvSpPr>
          <p:cNvPr id="153" name="Nivel de texto 1…"/>
          <p:cNvSpPr txBox="1"/>
          <p:nvPr>
            <p:ph type="body" sz="quarter" idx="31"/>
          </p:nvPr>
        </p:nvSpPr>
        <p:spPr>
          <a:xfrm>
            <a:off x="2851020" y="7499901"/>
            <a:ext cx="5307096" cy="1848587"/>
          </a:xfrm>
          <a:prstGeom prst="rect">
            <a:avLst/>
          </a:prstGeom>
          <a:noFill/>
          <a:effectLst/>
        </p:spPr>
        <p:txBody>
          <a:bodyPr/>
          <a:lstStyle/>
          <a:p>
            <a:pPr>
              <a:lnSpc>
                <a:spcPct val="120000"/>
              </a:lnSpc>
              <a:defRPr sz="1800">
                <a:solidFill>
                  <a:srgbClr val="888888"/>
                </a:solidFill>
              </a:defRPr>
            </a:pPr>
          </a:p>
        </p:txBody>
      </p:sp>
      <p:sp>
        <p:nvSpPr>
          <p:cNvPr id="154"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7">
    <p:spTree>
      <p:nvGrpSpPr>
        <p:cNvPr id="1" name=""/>
        <p:cNvGrpSpPr/>
        <p:nvPr/>
      </p:nvGrpSpPr>
      <p:grpSpPr>
        <a:xfrm>
          <a:off x="0" y="0"/>
          <a:ext cx="0" cy="0"/>
          <a:chOff x="0" y="0"/>
          <a:chExt cx="0" cy="0"/>
        </a:xfrm>
      </p:grpSpPr>
      <p:sp>
        <p:nvSpPr>
          <p:cNvPr id="161" name="Texto del título"/>
          <p:cNvSpPr txBox="1"/>
          <p:nvPr>
            <p:ph type="title"/>
          </p:nvPr>
        </p:nvSpPr>
        <p:spPr>
          <a:xfrm>
            <a:off x="2544407" y="1322640"/>
            <a:ext cx="19295187" cy="898342"/>
          </a:xfrm>
          <a:prstGeom prst="rect">
            <a:avLst/>
          </a:prstGeom>
        </p:spPr>
        <p:txBody>
          <a:bodyPr anchor="ctr"/>
          <a:lstStyle>
            <a:lvl1pPr algn="ctr">
              <a:defRPr b="0" sz="5000">
                <a:solidFill>
                  <a:srgbClr val="262F3C"/>
                </a:solidFill>
              </a:defRPr>
            </a:lvl1pPr>
          </a:lstStyle>
          <a:p>
            <a:pPr/>
            <a:r>
              <a:t>Texto del título</a:t>
            </a:r>
          </a:p>
        </p:txBody>
      </p:sp>
      <p:sp>
        <p:nvSpPr>
          <p:cNvPr id="162" name="Línea"/>
          <p:cNvSpPr/>
          <p:nvPr/>
        </p:nvSpPr>
        <p:spPr>
          <a:xfrm>
            <a:off x="-4321" y="7875985"/>
            <a:ext cx="21978238" cy="1"/>
          </a:xfrm>
          <a:prstGeom prst="line">
            <a:avLst/>
          </a:prstGeom>
          <a:ln w="12700">
            <a:solidFill>
              <a:srgbClr val="DCDEE0"/>
            </a:solidFill>
            <a:miter lim="400000"/>
          </a:ln>
          <a:effectLst>
            <a:outerShdw sx="100000" sy="100000" kx="0" ky="0" algn="b" rotWithShape="0" blurRad="0" dist="12700" dir="5400000">
              <a:srgbClr val="FFFFFF">
                <a:alpha val="50000"/>
              </a:srgbClr>
            </a:outerShdw>
          </a:effectLst>
        </p:spPr>
        <p:txBody>
          <a:bodyPr lIns="45718" tIns="45718" rIns="45718" bIns="45718"/>
          <a:lstStyle/>
          <a:p>
            <a:pPr>
              <a:defRPr>
                <a:solidFill>
                  <a:srgbClr val="888888"/>
                </a:solidFill>
              </a:defRPr>
            </a:pPr>
          </a:p>
        </p:txBody>
      </p:sp>
      <p:sp>
        <p:nvSpPr>
          <p:cNvPr id="163" name="Nivel de texto 1…"/>
          <p:cNvSpPr txBox="1"/>
          <p:nvPr>
            <p:ph type="body" sz="quarter" idx="1"/>
          </p:nvPr>
        </p:nvSpPr>
        <p:spPr>
          <a:xfrm rot="5400000">
            <a:off x="1446186" y="5653483"/>
            <a:ext cx="6600681" cy="4445003"/>
          </a:xfrm>
          <a:prstGeom prst="rect">
            <a:avLst/>
          </a:prstGeom>
          <a:solidFill>
            <a:srgbClr val="FFFFFF"/>
          </a:solidFill>
          <a:effectLst>
            <a:outerShdw sx="100000" sy="100000" kx="0" ky="0" algn="b" rotWithShape="0" blurRad="381000" dist="0" dir="5400000">
              <a:srgbClr val="000000">
                <a:alpha val="7575"/>
              </a:srgbClr>
            </a:outerShdw>
          </a:effectLst>
        </p:spPr>
        <p:txBody>
          <a:bodyPr/>
          <a:lstStyle/>
          <a:p>
            <a:pPr/>
            <a:r>
              <a:t>Nivel de texto 1</a:t>
            </a:r>
          </a:p>
          <a:p>
            <a:pPr lvl="1"/>
            <a:r>
              <a:t>Nivel de texto 2</a:t>
            </a:r>
          </a:p>
          <a:p>
            <a:pPr lvl="2"/>
            <a:r>
              <a:t>Nivel de texto 3</a:t>
            </a:r>
          </a:p>
          <a:p>
            <a:pPr lvl="3"/>
            <a:r>
              <a:t>Nivel de texto 4</a:t>
            </a:r>
          </a:p>
          <a:p>
            <a:pPr lvl="4"/>
            <a:r>
              <a:t>Nivel de texto 5</a:t>
            </a:r>
          </a:p>
        </p:txBody>
      </p:sp>
      <p:sp>
        <p:nvSpPr>
          <p:cNvPr id="164" name="establish strategic objectives"/>
          <p:cNvSpPr txBox="1"/>
          <p:nvPr>
            <p:ph type="body" sz="quarter" idx="21"/>
          </p:nvPr>
        </p:nvSpPr>
        <p:spPr>
          <a:xfrm>
            <a:off x="2939282" y="5985716"/>
            <a:ext cx="3614487" cy="1167893"/>
          </a:xfrm>
          <a:prstGeom prst="rect">
            <a:avLst/>
          </a:prstGeom>
          <a:noFill/>
          <a:effectLst/>
        </p:spPr>
        <p:txBody>
          <a:bodyPr/>
          <a:lstStyle/>
          <a:p>
            <a:pPr algn="ctr">
              <a:lnSpc>
                <a:spcPct val="80000"/>
              </a:lnSpc>
              <a:defRPr cap="all" sz="2200">
                <a:solidFill>
                  <a:srgbClr val="262F3C"/>
                </a:solidFill>
                <a:latin typeface="Avenir Next Medium"/>
                <a:ea typeface="Avenir Next Medium"/>
                <a:cs typeface="Avenir Next Medium"/>
                <a:sym typeface="Avenir Next Medium"/>
              </a:defRPr>
            </a:pPr>
          </a:p>
        </p:txBody>
      </p:sp>
      <p:sp>
        <p:nvSpPr>
          <p:cNvPr id="165" name="Rectángulo redondeado"/>
          <p:cNvSpPr/>
          <p:nvPr>
            <p:ph type="body" sz="quarter" idx="22"/>
          </p:nvPr>
        </p:nvSpPr>
        <p:spPr>
          <a:xfrm rot="5400000">
            <a:off x="6511297" y="5712016"/>
            <a:ext cx="6483615" cy="4327936"/>
          </a:xfrm>
          <a:prstGeom prst="rect">
            <a:avLst/>
          </a:prstGeom>
          <a:solidFill>
            <a:srgbClr val="FFFFFF"/>
          </a:solidFill>
          <a:effectLst>
            <a:outerShdw sx="100000" sy="100000" kx="0" ky="0" algn="b" rotWithShape="0" blurRad="381000" dist="0" dir="5400000">
              <a:srgbClr val="000000">
                <a:alpha val="7575"/>
              </a:srgbClr>
            </a:outerShdw>
          </a:effectLst>
        </p:spPr>
        <p:txBody>
          <a:bodyPr/>
          <a:lstStyle/>
          <a:p>
            <a:pPr/>
          </a:p>
        </p:txBody>
      </p:sp>
      <p:sp>
        <p:nvSpPr>
          <p:cNvPr id="166" name="establish strategies"/>
          <p:cNvSpPr txBox="1"/>
          <p:nvPr>
            <p:ph type="body" sz="quarter" idx="23"/>
          </p:nvPr>
        </p:nvSpPr>
        <p:spPr>
          <a:xfrm>
            <a:off x="7945860" y="5985716"/>
            <a:ext cx="3614486" cy="898342"/>
          </a:xfrm>
          <a:prstGeom prst="rect">
            <a:avLst/>
          </a:prstGeom>
          <a:noFill/>
          <a:effectLst/>
        </p:spPr>
        <p:txBody>
          <a:bodyPr/>
          <a:lstStyle/>
          <a:p>
            <a:pPr algn="ctr">
              <a:lnSpc>
                <a:spcPct val="80000"/>
              </a:lnSpc>
              <a:defRPr cap="all" sz="2200">
                <a:solidFill>
                  <a:srgbClr val="262F3C"/>
                </a:solidFill>
                <a:latin typeface="Avenir Next Medium"/>
                <a:ea typeface="Avenir Next Medium"/>
                <a:cs typeface="Avenir Next Medium"/>
                <a:sym typeface="Avenir Next Medium"/>
              </a:defRPr>
            </a:pPr>
          </a:p>
        </p:txBody>
      </p:sp>
      <p:sp>
        <p:nvSpPr>
          <p:cNvPr id="167" name="Duis mollis, est non commodo luctus, nisi erat porttitor ligula, eget lacinia odio sem nec elit. Cras mattis sit amet fermentum. Donec id elit non mi porta gravida at eget metus."/>
          <p:cNvSpPr txBox="1"/>
          <p:nvPr>
            <p:ph type="body" sz="quarter" idx="24"/>
          </p:nvPr>
        </p:nvSpPr>
        <p:spPr>
          <a:xfrm>
            <a:off x="7950744" y="7005350"/>
            <a:ext cx="3604720" cy="3857905"/>
          </a:xfrm>
          <a:prstGeom prst="rect">
            <a:avLst/>
          </a:prstGeom>
          <a:noFill/>
          <a:effectLst/>
        </p:spPr>
        <p:txBody>
          <a:bodyPr/>
          <a:lstStyle/>
          <a:p>
            <a:pPr algn="ctr">
              <a:lnSpc>
                <a:spcPct val="120000"/>
              </a:lnSpc>
              <a:defRPr sz="1800">
                <a:solidFill>
                  <a:srgbClr val="888888"/>
                </a:solidFill>
              </a:defRPr>
            </a:pPr>
          </a:p>
        </p:txBody>
      </p:sp>
      <p:sp>
        <p:nvSpPr>
          <p:cNvPr id="168" name="Rectángulo redondeado"/>
          <p:cNvSpPr/>
          <p:nvPr>
            <p:ph type="body" sz="quarter" idx="25"/>
          </p:nvPr>
        </p:nvSpPr>
        <p:spPr>
          <a:xfrm rot="5400000">
            <a:off x="11517875" y="5712016"/>
            <a:ext cx="6483613" cy="4327936"/>
          </a:xfrm>
          <a:prstGeom prst="rect">
            <a:avLst/>
          </a:prstGeom>
          <a:solidFill>
            <a:srgbClr val="FFFFFF"/>
          </a:solidFill>
          <a:effectLst>
            <a:outerShdw sx="100000" sy="100000" kx="0" ky="0" algn="b" rotWithShape="0" blurRad="381000" dist="0" dir="5400000">
              <a:srgbClr val="000000">
                <a:alpha val="7575"/>
              </a:srgbClr>
            </a:outerShdw>
          </a:effectLst>
        </p:spPr>
        <p:txBody>
          <a:bodyPr/>
          <a:lstStyle/>
          <a:p>
            <a:pPr/>
          </a:p>
        </p:txBody>
      </p:sp>
      <p:sp>
        <p:nvSpPr>
          <p:cNvPr id="169" name="action plan"/>
          <p:cNvSpPr txBox="1"/>
          <p:nvPr>
            <p:ph type="body" sz="quarter" idx="26"/>
          </p:nvPr>
        </p:nvSpPr>
        <p:spPr>
          <a:xfrm>
            <a:off x="12978972" y="5985716"/>
            <a:ext cx="3561420" cy="898342"/>
          </a:xfrm>
          <a:prstGeom prst="rect">
            <a:avLst/>
          </a:prstGeom>
          <a:noFill/>
          <a:effectLst/>
        </p:spPr>
        <p:txBody>
          <a:bodyPr/>
          <a:lstStyle/>
          <a:p>
            <a:pPr algn="ctr">
              <a:lnSpc>
                <a:spcPct val="80000"/>
              </a:lnSpc>
              <a:defRPr cap="all" sz="2200">
                <a:solidFill>
                  <a:srgbClr val="262F3C"/>
                </a:solidFill>
                <a:latin typeface="Avenir Next Medium"/>
                <a:ea typeface="Avenir Next Medium"/>
                <a:cs typeface="Avenir Next Medium"/>
                <a:sym typeface="Avenir Next Medium"/>
              </a:defRPr>
            </a:pPr>
          </a:p>
        </p:txBody>
      </p:sp>
      <p:sp>
        <p:nvSpPr>
          <p:cNvPr id="170" name="Morbi leo risus, porta ac consectetur ac, vestibulum at eros. Aenean eu leo quam. Pellentesque ornare sem lacinia quam venenatis vestibulum."/>
          <p:cNvSpPr txBox="1"/>
          <p:nvPr>
            <p:ph type="body" sz="quarter" idx="27"/>
          </p:nvPr>
        </p:nvSpPr>
        <p:spPr>
          <a:xfrm>
            <a:off x="12996075" y="7005350"/>
            <a:ext cx="3527212" cy="3857905"/>
          </a:xfrm>
          <a:prstGeom prst="rect">
            <a:avLst/>
          </a:prstGeom>
          <a:noFill/>
          <a:effectLst/>
        </p:spPr>
        <p:txBody>
          <a:bodyPr anchor="t"/>
          <a:lstStyle/>
          <a:p>
            <a:pPr algn="ctr">
              <a:lnSpc>
                <a:spcPct val="120000"/>
              </a:lnSpc>
              <a:defRPr sz="1800">
                <a:solidFill>
                  <a:srgbClr val="888888"/>
                </a:solidFill>
              </a:defRPr>
            </a:pPr>
          </a:p>
        </p:txBody>
      </p:sp>
      <p:sp>
        <p:nvSpPr>
          <p:cNvPr id="171" name="Rectángulo redondeado"/>
          <p:cNvSpPr/>
          <p:nvPr>
            <p:ph type="body" sz="quarter" idx="28"/>
          </p:nvPr>
        </p:nvSpPr>
        <p:spPr>
          <a:xfrm rot="5400000">
            <a:off x="16524453" y="5712016"/>
            <a:ext cx="6483615" cy="4327936"/>
          </a:xfrm>
          <a:prstGeom prst="rect">
            <a:avLst/>
          </a:prstGeom>
          <a:solidFill>
            <a:srgbClr val="FFFFFF"/>
          </a:solidFill>
          <a:effectLst>
            <a:outerShdw sx="100000" sy="100000" kx="0" ky="0" algn="b" rotWithShape="0" blurRad="381000" dist="0" dir="5400000">
              <a:srgbClr val="000000">
                <a:alpha val="7575"/>
              </a:srgbClr>
            </a:outerShdw>
          </a:effectLst>
        </p:spPr>
        <p:txBody>
          <a:bodyPr/>
          <a:lstStyle/>
          <a:p>
            <a:pPr/>
          </a:p>
        </p:txBody>
      </p:sp>
      <p:sp>
        <p:nvSpPr>
          <p:cNvPr id="172" name="execution review"/>
          <p:cNvSpPr txBox="1"/>
          <p:nvPr>
            <p:ph type="body" sz="quarter" idx="29"/>
          </p:nvPr>
        </p:nvSpPr>
        <p:spPr>
          <a:xfrm>
            <a:off x="17915486" y="5985716"/>
            <a:ext cx="3701549" cy="898342"/>
          </a:xfrm>
          <a:prstGeom prst="rect">
            <a:avLst/>
          </a:prstGeom>
          <a:noFill/>
          <a:effectLst/>
        </p:spPr>
        <p:txBody>
          <a:bodyPr/>
          <a:lstStyle/>
          <a:p>
            <a:pPr algn="ctr">
              <a:lnSpc>
                <a:spcPct val="80000"/>
              </a:lnSpc>
              <a:defRPr cap="all" sz="2200">
                <a:solidFill>
                  <a:srgbClr val="262F3C"/>
                </a:solidFill>
                <a:latin typeface="Avenir Next Medium"/>
                <a:ea typeface="Avenir Next Medium"/>
                <a:cs typeface="Avenir Next Medium"/>
                <a:sym typeface="Avenir Next Medium"/>
              </a:defRPr>
            </a:pPr>
          </a:p>
        </p:txBody>
      </p:sp>
      <p:sp>
        <p:nvSpPr>
          <p:cNvPr id="173" name="Curabitur blandit tempus porttitor. Nullam quis risus eget urna mollis ornare vel eu leo. Donec id elit non mi porta gravida at eget metus."/>
          <p:cNvSpPr txBox="1"/>
          <p:nvPr>
            <p:ph type="body" sz="quarter" idx="30"/>
          </p:nvPr>
        </p:nvSpPr>
        <p:spPr>
          <a:xfrm>
            <a:off x="17915486" y="7005350"/>
            <a:ext cx="3701549" cy="3857905"/>
          </a:xfrm>
          <a:prstGeom prst="rect">
            <a:avLst/>
          </a:prstGeom>
          <a:noFill/>
          <a:effectLst/>
        </p:spPr>
        <p:txBody>
          <a:bodyPr anchor="t"/>
          <a:lstStyle/>
          <a:p>
            <a:pPr algn="ctr">
              <a:lnSpc>
                <a:spcPct val="120000"/>
              </a:lnSpc>
              <a:defRPr sz="1800">
                <a:solidFill>
                  <a:srgbClr val="888888"/>
                </a:solidFill>
              </a:defRPr>
            </a:pPr>
          </a:p>
        </p:txBody>
      </p:sp>
      <p:sp>
        <p:nvSpPr>
          <p:cNvPr id="174" name="Figura"/>
          <p:cNvSpPr/>
          <p:nvPr>
            <p:ph type="body" sz="quarter" idx="31"/>
          </p:nvPr>
        </p:nvSpPr>
        <p:spPr>
          <a:xfrm>
            <a:off x="4386159" y="5054217"/>
            <a:ext cx="720735" cy="681414"/>
          </a:xfrm>
          <a:prstGeom prst="rect">
            <a:avLst/>
          </a:prstGeom>
          <a:effectLst>
            <a:outerShdw sx="100000" sy="100000" kx="0" ky="0" algn="b" rotWithShape="0" blurRad="381000" dist="0" dir="5400000">
              <a:srgbClr val="000000">
                <a:alpha val="8128"/>
              </a:srgbClr>
            </a:outerShdw>
          </a:effectLst>
        </p:spPr>
        <p:txBody>
          <a:bodyPr lIns="53577" tIns="53577" rIns="53577" bIns="53577"/>
          <a:lstStyle/>
          <a:p>
            <a:pPr/>
          </a:p>
        </p:txBody>
      </p:sp>
      <p:sp>
        <p:nvSpPr>
          <p:cNvPr id="175" name="Figura"/>
          <p:cNvSpPr/>
          <p:nvPr>
            <p:ph type="body" sz="quarter" idx="32"/>
          </p:nvPr>
        </p:nvSpPr>
        <p:spPr>
          <a:xfrm>
            <a:off x="9460286" y="5054217"/>
            <a:ext cx="681393" cy="681414"/>
          </a:xfrm>
          <a:prstGeom prst="rect">
            <a:avLst/>
          </a:prstGeom>
          <a:effectLst>
            <a:outerShdw sx="100000" sy="100000" kx="0" ky="0" algn="b" rotWithShape="0" blurRad="381000" dist="0" dir="5400000">
              <a:srgbClr val="000000">
                <a:alpha val="8128"/>
              </a:srgbClr>
            </a:outerShdw>
          </a:effectLst>
        </p:spPr>
        <p:txBody>
          <a:bodyPr lIns="53577" tIns="53577" rIns="53577" bIns="53577"/>
          <a:lstStyle/>
          <a:p>
            <a:pPr/>
          </a:p>
        </p:txBody>
      </p:sp>
      <p:sp>
        <p:nvSpPr>
          <p:cNvPr id="176" name="Figura"/>
          <p:cNvSpPr/>
          <p:nvPr>
            <p:ph type="body" sz="quarter" idx="33"/>
          </p:nvPr>
        </p:nvSpPr>
        <p:spPr>
          <a:xfrm>
            <a:off x="14399316" y="5036134"/>
            <a:ext cx="720734" cy="717578"/>
          </a:xfrm>
          <a:prstGeom prst="rect">
            <a:avLst/>
          </a:prstGeom>
          <a:effectLst>
            <a:outerShdw sx="100000" sy="100000" kx="0" ky="0" algn="b" rotWithShape="0" blurRad="381000" dist="0" dir="5400000">
              <a:srgbClr val="000000">
                <a:alpha val="8128"/>
              </a:srgbClr>
            </a:outerShdw>
          </a:effectLst>
        </p:spPr>
        <p:txBody>
          <a:bodyPr lIns="53577" tIns="53577" rIns="53577" bIns="53577"/>
          <a:lstStyle/>
          <a:p>
            <a:pPr/>
          </a:p>
        </p:txBody>
      </p:sp>
      <p:sp>
        <p:nvSpPr>
          <p:cNvPr id="177" name="Figura"/>
          <p:cNvSpPr/>
          <p:nvPr>
            <p:ph type="body" sz="quarter" idx="34"/>
          </p:nvPr>
        </p:nvSpPr>
        <p:spPr>
          <a:xfrm>
            <a:off x="19443582" y="5019902"/>
            <a:ext cx="741114" cy="750044"/>
          </a:xfrm>
          <a:prstGeom prst="rect">
            <a:avLst/>
          </a:prstGeom>
          <a:effectLst>
            <a:outerShdw sx="100000" sy="100000" kx="0" ky="0" algn="b" rotWithShape="0" blurRad="381000" dist="0" dir="5400000">
              <a:srgbClr val="000000">
                <a:alpha val="8128"/>
              </a:srgbClr>
            </a:outerShdw>
          </a:effectLst>
        </p:spPr>
        <p:txBody>
          <a:bodyPr lIns="53577" tIns="53577" rIns="53577" bIns="53577"/>
          <a:lstStyle/>
          <a:p>
            <a:pPr/>
          </a:p>
        </p:txBody>
      </p:sp>
      <p:sp>
        <p:nvSpPr>
          <p:cNvPr id="178" name="Nivel de texto 1…"/>
          <p:cNvSpPr txBox="1"/>
          <p:nvPr>
            <p:ph type="body" sz="quarter" idx="35"/>
          </p:nvPr>
        </p:nvSpPr>
        <p:spPr>
          <a:xfrm>
            <a:off x="2939282" y="7403695"/>
            <a:ext cx="3614487" cy="3459282"/>
          </a:xfrm>
          <a:prstGeom prst="rect">
            <a:avLst/>
          </a:prstGeom>
          <a:noFill/>
          <a:effectLst/>
        </p:spPr>
        <p:txBody>
          <a:bodyPr/>
          <a:lstStyle/>
          <a:p>
            <a:pPr algn="ctr">
              <a:lnSpc>
                <a:spcPct val="120000"/>
              </a:lnSpc>
              <a:defRPr sz="1800">
                <a:solidFill>
                  <a:srgbClr val="888888"/>
                </a:solidFill>
              </a:defRPr>
            </a:pPr>
          </a:p>
        </p:txBody>
      </p:sp>
      <p:sp>
        <p:nvSpPr>
          <p:cNvPr id="179"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8">
    <p:spTree>
      <p:nvGrpSpPr>
        <p:cNvPr id="1" name=""/>
        <p:cNvGrpSpPr/>
        <p:nvPr/>
      </p:nvGrpSpPr>
      <p:grpSpPr>
        <a:xfrm>
          <a:off x="0" y="0"/>
          <a:ext cx="0" cy="0"/>
          <a:chOff x="0" y="0"/>
          <a:chExt cx="0" cy="0"/>
        </a:xfrm>
      </p:grpSpPr>
      <p:sp>
        <p:nvSpPr>
          <p:cNvPr id="186" name="Nivel de texto 1…"/>
          <p:cNvSpPr txBox="1"/>
          <p:nvPr>
            <p:ph type="body" sz="quarter" idx="1"/>
          </p:nvPr>
        </p:nvSpPr>
        <p:spPr>
          <a:xfrm>
            <a:off x="12400495" y="8295655"/>
            <a:ext cx="8474895" cy="4409035"/>
          </a:xfrm>
          <a:prstGeom prst="rect">
            <a:avLst/>
          </a:prstGeom>
          <a:solidFill>
            <a:srgbClr val="FFFFFF"/>
          </a:solidFill>
          <a:effectLst>
            <a:outerShdw sx="100000" sy="100000" kx="0" ky="0" algn="b" rotWithShape="0" blurRad="381000" dist="0" dir="5400000">
              <a:srgbClr val="000000">
                <a:alpha val="7575"/>
              </a:srgbClr>
            </a:outerShdw>
          </a:effectLst>
        </p:spPr>
        <p:txBody>
          <a:bodyPr/>
          <a:lstStyle/>
          <a:p>
            <a:pPr/>
            <a:r>
              <a:t>Nivel de texto 1</a:t>
            </a:r>
          </a:p>
          <a:p>
            <a:pPr lvl="1"/>
            <a:r>
              <a:t>Nivel de texto 2</a:t>
            </a:r>
          </a:p>
          <a:p>
            <a:pPr lvl="2"/>
            <a:r>
              <a:t>Nivel de texto 3</a:t>
            </a:r>
          </a:p>
          <a:p>
            <a:pPr lvl="3"/>
            <a:r>
              <a:t>Nivel de texto 4</a:t>
            </a:r>
          </a:p>
          <a:p>
            <a:pPr lvl="4"/>
            <a:r>
              <a:t>Nivel de texto 5</a:t>
            </a:r>
          </a:p>
        </p:txBody>
      </p:sp>
      <p:sp>
        <p:nvSpPr>
          <p:cNvPr id="187" name="Figura"/>
          <p:cNvSpPr/>
          <p:nvPr>
            <p:ph type="body" sz="quarter" idx="21"/>
          </p:nvPr>
        </p:nvSpPr>
        <p:spPr>
          <a:xfrm>
            <a:off x="3551225" y="8295655"/>
            <a:ext cx="8411395" cy="4409035"/>
          </a:xfrm>
          <a:prstGeom prst="rect">
            <a:avLst/>
          </a:prstGeom>
          <a:solidFill>
            <a:srgbClr val="FFFFFF"/>
          </a:solidFill>
          <a:effectLst>
            <a:outerShdw sx="100000" sy="100000" kx="0" ky="0" algn="b" rotWithShape="0" blurRad="381000" dist="0" dir="5400000">
              <a:srgbClr val="000000">
                <a:alpha val="7575"/>
              </a:srgbClr>
            </a:outerShdw>
          </a:effectLst>
        </p:spPr>
        <p:txBody>
          <a:bodyPr/>
          <a:lstStyle/>
          <a:p>
            <a:pPr/>
          </a:p>
        </p:txBody>
      </p:sp>
      <p:sp>
        <p:nvSpPr>
          <p:cNvPr id="188" name="Figura"/>
          <p:cNvSpPr/>
          <p:nvPr>
            <p:ph type="body" sz="quarter" idx="22"/>
          </p:nvPr>
        </p:nvSpPr>
        <p:spPr>
          <a:xfrm>
            <a:off x="12421379" y="3562944"/>
            <a:ext cx="8474896" cy="4409035"/>
          </a:xfrm>
          <a:prstGeom prst="rect">
            <a:avLst/>
          </a:prstGeom>
          <a:solidFill>
            <a:srgbClr val="FFFFFF"/>
          </a:solidFill>
          <a:effectLst>
            <a:outerShdw sx="100000" sy="100000" kx="0" ky="0" algn="b" rotWithShape="0" blurRad="381000" dist="0" dir="5400000">
              <a:srgbClr val="000000">
                <a:alpha val="7575"/>
              </a:srgbClr>
            </a:outerShdw>
          </a:effectLst>
        </p:spPr>
        <p:txBody>
          <a:bodyPr/>
          <a:lstStyle/>
          <a:p>
            <a:pPr/>
          </a:p>
        </p:txBody>
      </p:sp>
      <p:sp>
        <p:nvSpPr>
          <p:cNvPr id="189" name="Figura"/>
          <p:cNvSpPr/>
          <p:nvPr>
            <p:ph type="body" sz="quarter" idx="23"/>
          </p:nvPr>
        </p:nvSpPr>
        <p:spPr>
          <a:xfrm>
            <a:off x="3551225" y="3562944"/>
            <a:ext cx="8411395" cy="4409035"/>
          </a:xfrm>
          <a:prstGeom prst="rect">
            <a:avLst/>
          </a:prstGeom>
          <a:solidFill>
            <a:srgbClr val="FFFFFF"/>
          </a:solidFill>
          <a:effectLst>
            <a:outerShdw sx="100000" sy="100000" kx="0" ky="0" algn="b" rotWithShape="0" blurRad="381000" dist="0" dir="5400000">
              <a:srgbClr val="000000">
                <a:alpha val="7575"/>
              </a:srgbClr>
            </a:outerShdw>
          </a:effectLst>
        </p:spPr>
        <p:txBody>
          <a:bodyPr/>
          <a:lstStyle/>
          <a:p>
            <a:pPr/>
          </a:p>
        </p:txBody>
      </p:sp>
      <p:sp>
        <p:nvSpPr>
          <p:cNvPr id="190" name="Círculo"/>
          <p:cNvSpPr/>
          <p:nvPr>
            <p:ph type="body" sz="quarter" idx="24"/>
          </p:nvPr>
        </p:nvSpPr>
        <p:spPr>
          <a:xfrm>
            <a:off x="2825530" y="9802297"/>
            <a:ext cx="1395751" cy="1395752"/>
          </a:xfrm>
          <a:prstGeom prst="rect">
            <a:avLst/>
          </a:prstGeom>
          <a:effectLst>
            <a:outerShdw sx="100000" sy="100000" kx="0" ky="0" algn="b" rotWithShape="0" blurRad="381000" dist="0" dir="5400000">
              <a:srgbClr val="000000">
                <a:alpha val="8128"/>
              </a:srgbClr>
            </a:outerShdw>
          </a:effectLst>
        </p:spPr>
        <p:txBody>
          <a:bodyPr/>
          <a:lstStyle/>
          <a:p>
            <a:pPr/>
          </a:p>
        </p:txBody>
      </p:sp>
      <p:sp>
        <p:nvSpPr>
          <p:cNvPr id="191" name="Círculo"/>
          <p:cNvSpPr/>
          <p:nvPr>
            <p:ph type="body" sz="quarter" idx="25"/>
          </p:nvPr>
        </p:nvSpPr>
        <p:spPr>
          <a:xfrm>
            <a:off x="20205332" y="9802297"/>
            <a:ext cx="1395752" cy="1395752"/>
          </a:xfrm>
          <a:prstGeom prst="rect">
            <a:avLst/>
          </a:prstGeom>
          <a:effectLst>
            <a:outerShdw sx="100000" sy="100000" kx="0" ky="0" algn="b" rotWithShape="0" blurRad="381000" dist="0" dir="5400000">
              <a:srgbClr val="000000">
                <a:alpha val="8128"/>
              </a:srgbClr>
            </a:outerShdw>
          </a:effectLst>
        </p:spPr>
        <p:txBody>
          <a:bodyPr/>
          <a:lstStyle/>
          <a:p>
            <a:pPr/>
          </a:p>
        </p:txBody>
      </p:sp>
      <p:sp>
        <p:nvSpPr>
          <p:cNvPr id="192" name="Círculo"/>
          <p:cNvSpPr/>
          <p:nvPr>
            <p:ph type="body" sz="quarter" idx="26"/>
          </p:nvPr>
        </p:nvSpPr>
        <p:spPr>
          <a:xfrm>
            <a:off x="2825530" y="5069564"/>
            <a:ext cx="1395751" cy="1395751"/>
          </a:xfrm>
          <a:prstGeom prst="rect">
            <a:avLst/>
          </a:prstGeom>
          <a:effectLst>
            <a:outerShdw sx="100000" sy="100000" kx="0" ky="0" algn="b" rotWithShape="0" blurRad="381000" dist="0" dir="5400000">
              <a:srgbClr val="000000">
                <a:alpha val="8128"/>
              </a:srgbClr>
            </a:outerShdw>
          </a:effectLst>
        </p:spPr>
        <p:txBody>
          <a:bodyPr/>
          <a:lstStyle/>
          <a:p>
            <a:pPr/>
          </a:p>
        </p:txBody>
      </p:sp>
      <p:sp>
        <p:nvSpPr>
          <p:cNvPr id="193" name="Texto del título"/>
          <p:cNvSpPr txBox="1"/>
          <p:nvPr>
            <p:ph type="title"/>
          </p:nvPr>
        </p:nvSpPr>
        <p:spPr>
          <a:xfrm>
            <a:off x="2550168" y="1322640"/>
            <a:ext cx="19283663" cy="898342"/>
          </a:xfrm>
          <a:prstGeom prst="rect">
            <a:avLst/>
          </a:prstGeom>
        </p:spPr>
        <p:txBody>
          <a:bodyPr anchor="ctr"/>
          <a:lstStyle>
            <a:lvl1pPr algn="ctr">
              <a:defRPr b="0" sz="5000">
                <a:solidFill>
                  <a:srgbClr val="262F3C"/>
                </a:solidFill>
              </a:defRPr>
            </a:lvl1pPr>
          </a:lstStyle>
          <a:p>
            <a:pPr/>
            <a:r>
              <a:t>Texto del título</a:t>
            </a:r>
          </a:p>
        </p:txBody>
      </p:sp>
      <p:sp>
        <p:nvSpPr>
          <p:cNvPr id="194" name="Figura"/>
          <p:cNvSpPr/>
          <p:nvPr>
            <p:ph type="body" sz="quarter" idx="27"/>
          </p:nvPr>
        </p:nvSpPr>
        <p:spPr>
          <a:xfrm>
            <a:off x="3196786" y="5318268"/>
            <a:ext cx="653239" cy="898342"/>
          </a:xfrm>
          <a:prstGeom prst="rect">
            <a:avLst/>
          </a:prstGeom>
          <a:solidFill>
            <a:srgbClr val="FFFFFF"/>
          </a:solidFill>
          <a:effectLst/>
        </p:spPr>
        <p:txBody>
          <a:bodyPr lIns="53577" tIns="53577" rIns="53577" bIns="53577"/>
          <a:lstStyle/>
          <a:p>
            <a:pPr/>
          </a:p>
        </p:txBody>
      </p:sp>
      <p:sp>
        <p:nvSpPr>
          <p:cNvPr id="195" name="Figura"/>
          <p:cNvSpPr/>
          <p:nvPr>
            <p:ph type="body" sz="quarter" idx="28"/>
          </p:nvPr>
        </p:nvSpPr>
        <p:spPr>
          <a:xfrm>
            <a:off x="2973601" y="9968196"/>
            <a:ext cx="1099609" cy="1063953"/>
          </a:xfrm>
          <a:prstGeom prst="rect">
            <a:avLst/>
          </a:prstGeom>
          <a:solidFill>
            <a:srgbClr val="FFFFFF"/>
          </a:solidFill>
          <a:effectLst/>
        </p:spPr>
        <p:txBody>
          <a:bodyPr lIns="53577" tIns="53577" rIns="53577" bIns="53577"/>
          <a:lstStyle/>
          <a:p>
            <a:pPr/>
          </a:p>
        </p:txBody>
      </p:sp>
      <p:sp>
        <p:nvSpPr>
          <p:cNvPr id="196" name="Figura"/>
          <p:cNvSpPr/>
          <p:nvPr>
            <p:ph type="body" sz="quarter" idx="29"/>
          </p:nvPr>
        </p:nvSpPr>
        <p:spPr>
          <a:xfrm>
            <a:off x="20540949" y="10051002"/>
            <a:ext cx="724517" cy="898342"/>
          </a:xfrm>
          <a:prstGeom prst="rect">
            <a:avLst/>
          </a:prstGeom>
          <a:solidFill>
            <a:srgbClr val="FFFFFF"/>
          </a:solidFill>
          <a:effectLst/>
        </p:spPr>
        <p:txBody>
          <a:bodyPr lIns="53577" tIns="53577" rIns="53577" bIns="53577"/>
          <a:lstStyle/>
          <a:p>
            <a:pPr/>
          </a:p>
        </p:txBody>
      </p:sp>
      <p:sp>
        <p:nvSpPr>
          <p:cNvPr id="197" name="Círculo"/>
          <p:cNvSpPr/>
          <p:nvPr>
            <p:ph type="body" sz="quarter" idx="30"/>
          </p:nvPr>
        </p:nvSpPr>
        <p:spPr>
          <a:xfrm>
            <a:off x="20205332" y="5069564"/>
            <a:ext cx="1395752" cy="1395751"/>
          </a:xfrm>
          <a:prstGeom prst="rect">
            <a:avLst/>
          </a:prstGeom>
          <a:effectLst>
            <a:outerShdw sx="100000" sy="100000" kx="0" ky="0" algn="b" rotWithShape="0" blurRad="381000" dist="0" dir="5400000">
              <a:srgbClr val="000000">
                <a:alpha val="8128"/>
              </a:srgbClr>
            </a:outerShdw>
          </a:effectLst>
        </p:spPr>
        <p:txBody>
          <a:bodyPr/>
          <a:lstStyle/>
          <a:p>
            <a:pPr/>
          </a:p>
        </p:txBody>
      </p:sp>
      <p:sp>
        <p:nvSpPr>
          <p:cNvPr id="198" name="Figura"/>
          <p:cNvSpPr/>
          <p:nvPr>
            <p:ph type="body" sz="quarter" idx="31"/>
          </p:nvPr>
        </p:nvSpPr>
        <p:spPr>
          <a:xfrm>
            <a:off x="20255044" y="5319731"/>
            <a:ext cx="1296327" cy="895414"/>
          </a:xfrm>
          <a:prstGeom prst="rect">
            <a:avLst/>
          </a:prstGeom>
          <a:solidFill>
            <a:srgbClr val="FFFFFF"/>
          </a:solidFill>
          <a:effectLst/>
        </p:spPr>
        <p:txBody>
          <a:bodyPr lIns="53577" tIns="53577" rIns="53577" bIns="53577"/>
          <a:lstStyle/>
          <a:p>
            <a:pPr/>
          </a:p>
        </p:txBody>
      </p:sp>
      <p:sp>
        <p:nvSpPr>
          <p:cNvPr id="199" name="Nivel de texto 1…"/>
          <p:cNvSpPr txBox="1"/>
          <p:nvPr>
            <p:ph type="body" sz="quarter" idx="32"/>
          </p:nvPr>
        </p:nvSpPr>
        <p:spPr>
          <a:xfrm>
            <a:off x="5264851" y="4112271"/>
            <a:ext cx="6132394" cy="3310335"/>
          </a:xfrm>
          <a:prstGeom prst="rect">
            <a:avLst/>
          </a:prstGeom>
          <a:noFill/>
          <a:effectLst/>
        </p:spPr>
        <p:txBody>
          <a:bodyPr/>
          <a:lstStyle/>
          <a:p>
            <a:pPr marL="222250" indent="-222250">
              <a:lnSpc>
                <a:spcPct val="120000"/>
              </a:lnSpc>
              <a:buSzPct val="75000"/>
              <a:buChar char="•"/>
              <a:defRPr sz="1800">
                <a:solidFill>
                  <a:srgbClr val="888888"/>
                </a:solidFill>
              </a:defRPr>
            </a:pPr>
          </a:p>
        </p:txBody>
      </p:sp>
      <p:sp>
        <p:nvSpPr>
          <p:cNvPr id="200" name="Integer posuere erat a ante…"/>
          <p:cNvSpPr txBox="1"/>
          <p:nvPr>
            <p:ph type="body" sz="quarter" idx="33"/>
          </p:nvPr>
        </p:nvSpPr>
        <p:spPr>
          <a:xfrm>
            <a:off x="12986756" y="4112271"/>
            <a:ext cx="6132394" cy="3310335"/>
          </a:xfrm>
          <a:prstGeom prst="rect">
            <a:avLst/>
          </a:prstGeom>
          <a:noFill/>
          <a:effectLst/>
        </p:spPr>
        <p:txBody>
          <a:bodyPr/>
          <a:lstStyle/>
          <a:p>
            <a:pPr marL="222250" indent="-222250">
              <a:lnSpc>
                <a:spcPct val="120000"/>
              </a:lnSpc>
              <a:buSzPct val="75000"/>
              <a:buChar char="•"/>
              <a:defRPr sz="1800">
                <a:solidFill>
                  <a:srgbClr val="888888"/>
                </a:solidFill>
              </a:defRPr>
            </a:pPr>
          </a:p>
        </p:txBody>
      </p:sp>
      <p:sp>
        <p:nvSpPr>
          <p:cNvPr id="201" name="Lorem ipsum dolor…"/>
          <p:cNvSpPr txBox="1"/>
          <p:nvPr>
            <p:ph type="body" sz="quarter" idx="34"/>
          </p:nvPr>
        </p:nvSpPr>
        <p:spPr>
          <a:xfrm>
            <a:off x="12986756" y="8845005"/>
            <a:ext cx="6132394" cy="3310335"/>
          </a:xfrm>
          <a:prstGeom prst="rect">
            <a:avLst/>
          </a:prstGeom>
          <a:noFill/>
          <a:effectLst/>
        </p:spPr>
        <p:txBody>
          <a:bodyPr/>
          <a:lstStyle/>
          <a:p>
            <a:pPr marL="222250" indent="-222250">
              <a:lnSpc>
                <a:spcPct val="120000"/>
              </a:lnSpc>
              <a:buSzPct val="75000"/>
              <a:buChar char="•"/>
              <a:defRPr sz="1800">
                <a:solidFill>
                  <a:srgbClr val="888888"/>
                </a:solidFill>
              </a:defRPr>
            </a:pPr>
          </a:p>
        </p:txBody>
      </p:sp>
      <p:sp>
        <p:nvSpPr>
          <p:cNvPr id="202" name="Vestibulum…"/>
          <p:cNvSpPr txBox="1"/>
          <p:nvPr>
            <p:ph type="body" sz="quarter" idx="35"/>
          </p:nvPr>
        </p:nvSpPr>
        <p:spPr>
          <a:xfrm>
            <a:off x="5264851" y="8845005"/>
            <a:ext cx="6132394" cy="3310335"/>
          </a:xfrm>
          <a:prstGeom prst="rect">
            <a:avLst/>
          </a:prstGeom>
          <a:noFill/>
          <a:effectLst/>
        </p:spPr>
        <p:txBody>
          <a:bodyPr/>
          <a:lstStyle/>
          <a:p>
            <a:pPr marL="222250" indent="-222250">
              <a:lnSpc>
                <a:spcPct val="120000"/>
              </a:lnSpc>
              <a:buSzPct val="75000"/>
              <a:buChar char="•"/>
              <a:defRPr sz="1800">
                <a:solidFill>
                  <a:srgbClr val="888888"/>
                </a:solidFill>
              </a:defRPr>
            </a:pPr>
          </a:p>
        </p:txBody>
      </p:sp>
      <p:sp>
        <p:nvSpPr>
          <p:cNvPr id="203"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9">
    <p:spTree>
      <p:nvGrpSpPr>
        <p:cNvPr id="1" name=""/>
        <p:cNvGrpSpPr/>
        <p:nvPr/>
      </p:nvGrpSpPr>
      <p:grpSpPr>
        <a:xfrm>
          <a:off x="0" y="0"/>
          <a:ext cx="0" cy="0"/>
          <a:chOff x="0" y="0"/>
          <a:chExt cx="0" cy="0"/>
        </a:xfrm>
      </p:grpSpPr>
      <p:sp>
        <p:nvSpPr>
          <p:cNvPr id="210" name="Nivel de texto 1…"/>
          <p:cNvSpPr txBox="1"/>
          <p:nvPr>
            <p:ph type="body" sz="quarter" idx="1"/>
          </p:nvPr>
        </p:nvSpPr>
        <p:spPr>
          <a:xfrm rot="16200000">
            <a:off x="5969012" y="214516"/>
            <a:ext cx="2637411" cy="9469317"/>
          </a:xfrm>
          <a:prstGeom prst="rect">
            <a:avLst/>
          </a:prstGeom>
          <a:solidFill>
            <a:srgbClr val="FFFFFF"/>
          </a:solidFill>
          <a:effectLst>
            <a:outerShdw sx="100000" sy="100000" kx="0" ky="0" algn="b" rotWithShape="0" blurRad="381000" dist="0" dir="5400000">
              <a:srgbClr val="000000">
                <a:alpha val="7575"/>
              </a:srgbClr>
            </a:outerShdw>
          </a:effectLst>
        </p:spPr>
        <p:txBody>
          <a:bodyPr/>
          <a:lstStyle/>
          <a:p>
            <a:pPr/>
            <a:r>
              <a:t>Nivel de texto 1</a:t>
            </a:r>
          </a:p>
          <a:p>
            <a:pPr lvl="1"/>
            <a:r>
              <a:t>Nivel de texto 2</a:t>
            </a:r>
          </a:p>
          <a:p>
            <a:pPr lvl="2"/>
            <a:r>
              <a:t>Nivel de texto 3</a:t>
            </a:r>
          </a:p>
          <a:p>
            <a:pPr lvl="3"/>
            <a:r>
              <a:t>Nivel de texto 4</a:t>
            </a:r>
          </a:p>
          <a:p>
            <a:pPr lvl="4"/>
            <a:r>
              <a:t>Nivel de texto 5</a:t>
            </a:r>
          </a:p>
        </p:txBody>
      </p:sp>
      <p:sp>
        <p:nvSpPr>
          <p:cNvPr id="211" name="Figura"/>
          <p:cNvSpPr/>
          <p:nvPr>
            <p:ph type="body" sz="quarter" idx="21"/>
          </p:nvPr>
        </p:nvSpPr>
        <p:spPr>
          <a:xfrm>
            <a:off x="2552494" y="3624581"/>
            <a:ext cx="1181511" cy="2637608"/>
          </a:xfrm>
          <a:prstGeom prst="rect">
            <a:avLst/>
          </a:prstGeom>
          <a:effectLst>
            <a:outerShdw sx="100000" sy="100000" kx="0" ky="0" algn="b" rotWithShape="0" blurRad="381000" dist="0" dir="5400000">
              <a:srgbClr val="000000">
                <a:alpha val="8128"/>
              </a:srgbClr>
            </a:outerShdw>
          </a:effectLst>
        </p:spPr>
        <p:txBody>
          <a:bodyPr/>
          <a:lstStyle/>
          <a:p>
            <a:pPr/>
          </a:p>
        </p:txBody>
      </p:sp>
      <p:sp>
        <p:nvSpPr>
          <p:cNvPr id="212" name="Rectángulo redondeado"/>
          <p:cNvSpPr/>
          <p:nvPr>
            <p:ph type="body" sz="quarter" idx="22"/>
          </p:nvPr>
        </p:nvSpPr>
        <p:spPr>
          <a:xfrm rot="16200000">
            <a:off x="6044234" y="3182959"/>
            <a:ext cx="2486966" cy="9318870"/>
          </a:xfrm>
          <a:prstGeom prst="rect">
            <a:avLst/>
          </a:prstGeom>
          <a:solidFill>
            <a:srgbClr val="FFFFFF"/>
          </a:solidFill>
          <a:effectLst>
            <a:outerShdw sx="100000" sy="100000" kx="0" ky="0" algn="b" rotWithShape="0" blurRad="381000" dist="0" dir="5400000">
              <a:srgbClr val="000000">
                <a:alpha val="7575"/>
              </a:srgbClr>
            </a:outerShdw>
          </a:effectLst>
        </p:spPr>
        <p:txBody>
          <a:bodyPr/>
          <a:lstStyle/>
          <a:p>
            <a:pPr/>
          </a:p>
        </p:txBody>
      </p:sp>
      <p:sp>
        <p:nvSpPr>
          <p:cNvPr id="213" name="Rectángulo redondeado"/>
          <p:cNvSpPr/>
          <p:nvPr>
            <p:ph type="body" sz="quarter" idx="23"/>
          </p:nvPr>
        </p:nvSpPr>
        <p:spPr>
          <a:xfrm rot="16200000">
            <a:off x="6044234" y="6073392"/>
            <a:ext cx="2486966" cy="9318871"/>
          </a:xfrm>
          <a:prstGeom prst="rect">
            <a:avLst/>
          </a:prstGeom>
          <a:solidFill>
            <a:srgbClr val="FFFFFF"/>
          </a:solidFill>
          <a:effectLst>
            <a:outerShdw sx="100000" sy="100000" kx="0" ky="0" algn="b" rotWithShape="0" blurRad="381000" dist="0" dir="5400000">
              <a:srgbClr val="000000">
                <a:alpha val="7575"/>
              </a:srgbClr>
            </a:outerShdw>
          </a:effectLst>
        </p:spPr>
        <p:txBody>
          <a:bodyPr/>
          <a:lstStyle/>
          <a:p>
            <a:pPr/>
          </a:p>
        </p:txBody>
      </p:sp>
      <p:sp>
        <p:nvSpPr>
          <p:cNvPr id="214" name="Rectángulo redondeado"/>
          <p:cNvSpPr/>
          <p:nvPr>
            <p:ph type="body" sz="quarter" idx="24"/>
          </p:nvPr>
        </p:nvSpPr>
        <p:spPr>
          <a:xfrm rot="16200000">
            <a:off x="15876610" y="289739"/>
            <a:ext cx="2486966" cy="9318871"/>
          </a:xfrm>
          <a:prstGeom prst="rect">
            <a:avLst/>
          </a:prstGeom>
          <a:solidFill>
            <a:srgbClr val="FFFFFF"/>
          </a:solidFill>
          <a:effectLst>
            <a:outerShdw sx="100000" sy="100000" kx="0" ky="0" algn="b" rotWithShape="0" blurRad="381000" dist="0" dir="5400000">
              <a:srgbClr val="000000">
                <a:alpha val="7575"/>
              </a:srgbClr>
            </a:outerShdw>
          </a:effectLst>
        </p:spPr>
        <p:txBody>
          <a:bodyPr/>
          <a:lstStyle/>
          <a:p>
            <a:pPr/>
          </a:p>
        </p:txBody>
      </p:sp>
      <p:sp>
        <p:nvSpPr>
          <p:cNvPr id="215" name="Rectángulo redondeado"/>
          <p:cNvSpPr/>
          <p:nvPr>
            <p:ph type="body" sz="quarter" idx="25"/>
          </p:nvPr>
        </p:nvSpPr>
        <p:spPr>
          <a:xfrm rot="16200000">
            <a:off x="15876610" y="3182959"/>
            <a:ext cx="2486966" cy="9318870"/>
          </a:xfrm>
          <a:prstGeom prst="rect">
            <a:avLst/>
          </a:prstGeom>
          <a:solidFill>
            <a:srgbClr val="FFFFFF"/>
          </a:solidFill>
          <a:effectLst>
            <a:outerShdw sx="100000" sy="100000" kx="0" ky="0" algn="b" rotWithShape="0" blurRad="381000" dist="0" dir="5400000">
              <a:srgbClr val="000000">
                <a:alpha val="7575"/>
              </a:srgbClr>
            </a:outerShdw>
          </a:effectLst>
        </p:spPr>
        <p:txBody>
          <a:bodyPr/>
          <a:lstStyle/>
          <a:p>
            <a:pPr/>
          </a:p>
        </p:txBody>
      </p:sp>
      <p:sp>
        <p:nvSpPr>
          <p:cNvPr id="216" name="Rectángulo redondeado"/>
          <p:cNvSpPr/>
          <p:nvPr>
            <p:ph type="body" sz="quarter" idx="26"/>
          </p:nvPr>
        </p:nvSpPr>
        <p:spPr>
          <a:xfrm rot="16200000">
            <a:off x="15876610" y="6073392"/>
            <a:ext cx="2486966" cy="9318871"/>
          </a:xfrm>
          <a:prstGeom prst="rect">
            <a:avLst/>
          </a:prstGeom>
          <a:solidFill>
            <a:srgbClr val="FFFFFF"/>
          </a:solidFill>
          <a:effectLst>
            <a:outerShdw sx="100000" sy="100000" kx="0" ky="0" algn="b" rotWithShape="0" blurRad="381000" dist="0" dir="5400000">
              <a:srgbClr val="000000">
                <a:alpha val="7575"/>
              </a:srgbClr>
            </a:outerShdw>
          </a:effectLst>
        </p:spPr>
        <p:txBody>
          <a:bodyPr/>
          <a:lstStyle/>
          <a:p>
            <a:pPr/>
          </a:p>
        </p:txBody>
      </p:sp>
      <p:sp>
        <p:nvSpPr>
          <p:cNvPr id="217" name="Texto del título"/>
          <p:cNvSpPr txBox="1"/>
          <p:nvPr>
            <p:ph type="title"/>
          </p:nvPr>
        </p:nvSpPr>
        <p:spPr>
          <a:xfrm>
            <a:off x="2537611" y="1322640"/>
            <a:ext cx="19308778" cy="898342"/>
          </a:xfrm>
          <a:prstGeom prst="rect">
            <a:avLst/>
          </a:prstGeom>
        </p:spPr>
        <p:txBody>
          <a:bodyPr anchor="ctr"/>
          <a:lstStyle>
            <a:lvl1pPr algn="ctr">
              <a:defRPr b="0" sz="5000">
                <a:solidFill>
                  <a:srgbClr val="262F3C"/>
                </a:solidFill>
              </a:defRPr>
            </a:lvl1pPr>
          </a:lstStyle>
          <a:p>
            <a:pPr/>
            <a:r>
              <a:t>Texto del título</a:t>
            </a:r>
          </a:p>
        </p:txBody>
      </p:sp>
      <p:sp>
        <p:nvSpPr>
          <p:cNvPr id="218" name="Political"/>
          <p:cNvSpPr txBox="1"/>
          <p:nvPr>
            <p:ph type="body" sz="quarter" idx="27"/>
          </p:nvPr>
        </p:nvSpPr>
        <p:spPr>
          <a:xfrm rot="16200000">
            <a:off x="2002440" y="4500004"/>
            <a:ext cx="2281619" cy="898342"/>
          </a:xfrm>
          <a:prstGeom prst="rect">
            <a:avLst/>
          </a:prstGeom>
          <a:noFill/>
          <a:effectLst/>
        </p:spPr>
        <p:txBody>
          <a:bodyPr/>
          <a:lstStyle/>
          <a:p>
            <a:pPr algn="ctr">
              <a:lnSpc>
                <a:spcPct val="80000"/>
              </a:lnSpc>
              <a:defRPr cap="all" sz="2200">
                <a:latin typeface="Avenir Next Medium"/>
                <a:ea typeface="Avenir Next Medium"/>
                <a:cs typeface="Avenir Next Medium"/>
                <a:sym typeface="Avenir Next Medium"/>
              </a:defRPr>
            </a:pPr>
          </a:p>
        </p:txBody>
      </p:sp>
      <p:sp>
        <p:nvSpPr>
          <p:cNvPr id="219" name="Nivel de texto 1…"/>
          <p:cNvSpPr txBox="1"/>
          <p:nvPr>
            <p:ph type="body" sz="quarter" idx="28"/>
          </p:nvPr>
        </p:nvSpPr>
        <p:spPr>
          <a:xfrm>
            <a:off x="4073966" y="3924561"/>
            <a:ext cx="7642402" cy="2049228"/>
          </a:xfrm>
          <a:prstGeom prst="rect">
            <a:avLst/>
          </a:prstGeom>
          <a:noFill/>
          <a:effectLst/>
        </p:spPr>
        <p:txBody>
          <a:bodyPr/>
          <a:lstStyle/>
          <a:p>
            <a:pPr marL="222250" indent="-222250">
              <a:lnSpc>
                <a:spcPct val="120000"/>
              </a:lnSpc>
              <a:buSzPct val="75000"/>
              <a:buChar char="•"/>
              <a:defRPr sz="1800">
                <a:solidFill>
                  <a:srgbClr val="888888"/>
                </a:solidFill>
              </a:defRPr>
            </a:pPr>
          </a:p>
        </p:txBody>
      </p:sp>
      <p:sp>
        <p:nvSpPr>
          <p:cNvPr id="220" name="Figura"/>
          <p:cNvSpPr/>
          <p:nvPr>
            <p:ph type="body" sz="quarter" idx="29"/>
          </p:nvPr>
        </p:nvSpPr>
        <p:spPr>
          <a:xfrm>
            <a:off x="2552494" y="6523687"/>
            <a:ext cx="1181511" cy="2637609"/>
          </a:xfrm>
          <a:prstGeom prst="rect">
            <a:avLst/>
          </a:prstGeom>
          <a:effectLst>
            <a:outerShdw sx="100000" sy="100000" kx="0" ky="0" algn="b" rotWithShape="0" blurRad="381000" dist="0" dir="5400000">
              <a:srgbClr val="000000">
                <a:alpha val="8128"/>
              </a:srgbClr>
            </a:outerShdw>
          </a:effectLst>
        </p:spPr>
        <p:txBody>
          <a:bodyPr/>
          <a:lstStyle/>
          <a:p>
            <a:pPr/>
          </a:p>
        </p:txBody>
      </p:sp>
      <p:sp>
        <p:nvSpPr>
          <p:cNvPr id="221" name="social"/>
          <p:cNvSpPr txBox="1"/>
          <p:nvPr>
            <p:ph type="body" sz="quarter" idx="30"/>
          </p:nvPr>
        </p:nvSpPr>
        <p:spPr>
          <a:xfrm rot="16200000">
            <a:off x="2002440" y="7399111"/>
            <a:ext cx="2281619" cy="898342"/>
          </a:xfrm>
          <a:prstGeom prst="rect">
            <a:avLst/>
          </a:prstGeom>
          <a:noFill/>
          <a:effectLst/>
        </p:spPr>
        <p:txBody>
          <a:bodyPr/>
          <a:lstStyle/>
          <a:p>
            <a:pPr algn="ctr">
              <a:lnSpc>
                <a:spcPct val="80000"/>
              </a:lnSpc>
              <a:defRPr cap="all" sz="2200">
                <a:latin typeface="Avenir Next Medium"/>
                <a:ea typeface="Avenir Next Medium"/>
                <a:cs typeface="Avenir Next Medium"/>
                <a:sym typeface="Avenir Next Medium"/>
              </a:defRPr>
            </a:pPr>
          </a:p>
        </p:txBody>
      </p:sp>
      <p:sp>
        <p:nvSpPr>
          <p:cNvPr id="222" name="Figura"/>
          <p:cNvSpPr/>
          <p:nvPr>
            <p:ph type="body" sz="quarter" idx="31"/>
          </p:nvPr>
        </p:nvSpPr>
        <p:spPr>
          <a:xfrm>
            <a:off x="2552494" y="9414123"/>
            <a:ext cx="1181511" cy="2637608"/>
          </a:xfrm>
          <a:prstGeom prst="rect">
            <a:avLst/>
          </a:prstGeom>
          <a:effectLst>
            <a:outerShdw sx="100000" sy="100000" kx="0" ky="0" algn="b" rotWithShape="0" blurRad="381000" dist="0" dir="5400000">
              <a:srgbClr val="000000">
                <a:alpha val="8128"/>
              </a:srgbClr>
            </a:outerShdw>
          </a:effectLst>
        </p:spPr>
        <p:txBody>
          <a:bodyPr/>
          <a:lstStyle/>
          <a:p>
            <a:pPr/>
          </a:p>
        </p:txBody>
      </p:sp>
      <p:sp>
        <p:nvSpPr>
          <p:cNvPr id="223" name="Legal"/>
          <p:cNvSpPr txBox="1"/>
          <p:nvPr>
            <p:ph type="body" sz="quarter" idx="32"/>
          </p:nvPr>
        </p:nvSpPr>
        <p:spPr>
          <a:xfrm rot="16200000">
            <a:off x="2002440" y="10289546"/>
            <a:ext cx="2281619" cy="898342"/>
          </a:xfrm>
          <a:prstGeom prst="rect">
            <a:avLst/>
          </a:prstGeom>
          <a:noFill/>
          <a:effectLst/>
        </p:spPr>
        <p:txBody>
          <a:bodyPr/>
          <a:lstStyle/>
          <a:p>
            <a:pPr algn="ctr">
              <a:lnSpc>
                <a:spcPct val="80000"/>
              </a:lnSpc>
              <a:defRPr cap="all" sz="2200">
                <a:latin typeface="Avenir Next Medium"/>
                <a:ea typeface="Avenir Next Medium"/>
                <a:cs typeface="Avenir Next Medium"/>
                <a:sym typeface="Avenir Next Medium"/>
              </a:defRPr>
            </a:pPr>
          </a:p>
        </p:txBody>
      </p:sp>
      <p:sp>
        <p:nvSpPr>
          <p:cNvPr id="224" name="Figura"/>
          <p:cNvSpPr/>
          <p:nvPr>
            <p:ph type="body" sz="quarter" idx="33"/>
          </p:nvPr>
        </p:nvSpPr>
        <p:spPr>
          <a:xfrm>
            <a:off x="20655948" y="3624581"/>
            <a:ext cx="1181511" cy="2637608"/>
          </a:xfrm>
          <a:prstGeom prst="rect">
            <a:avLst/>
          </a:prstGeom>
          <a:effectLst>
            <a:outerShdw sx="100000" sy="100000" kx="0" ky="0" algn="b" rotWithShape="0" blurRad="381000" dist="0" dir="5400000">
              <a:srgbClr val="000000">
                <a:alpha val="8128"/>
              </a:srgbClr>
            </a:outerShdw>
          </a:effectLst>
        </p:spPr>
        <p:txBody>
          <a:bodyPr/>
          <a:lstStyle/>
          <a:p>
            <a:pPr/>
          </a:p>
        </p:txBody>
      </p:sp>
      <p:sp>
        <p:nvSpPr>
          <p:cNvPr id="225" name="Economic"/>
          <p:cNvSpPr txBox="1"/>
          <p:nvPr>
            <p:ph type="body" sz="quarter" idx="34"/>
          </p:nvPr>
        </p:nvSpPr>
        <p:spPr>
          <a:xfrm rot="5400000">
            <a:off x="20105893" y="4500004"/>
            <a:ext cx="2281620" cy="898342"/>
          </a:xfrm>
          <a:prstGeom prst="rect">
            <a:avLst/>
          </a:prstGeom>
          <a:noFill/>
          <a:effectLst/>
        </p:spPr>
        <p:txBody>
          <a:bodyPr/>
          <a:lstStyle/>
          <a:p>
            <a:pPr algn="ctr">
              <a:lnSpc>
                <a:spcPct val="80000"/>
              </a:lnSpc>
              <a:defRPr cap="all" sz="2200">
                <a:latin typeface="Avenir Next Medium"/>
                <a:ea typeface="Avenir Next Medium"/>
                <a:cs typeface="Avenir Next Medium"/>
                <a:sym typeface="Avenir Next Medium"/>
              </a:defRPr>
            </a:pPr>
          </a:p>
        </p:txBody>
      </p:sp>
      <p:sp>
        <p:nvSpPr>
          <p:cNvPr id="226" name="Figura"/>
          <p:cNvSpPr/>
          <p:nvPr>
            <p:ph type="body" sz="quarter" idx="35"/>
          </p:nvPr>
        </p:nvSpPr>
        <p:spPr>
          <a:xfrm>
            <a:off x="20655948" y="6526596"/>
            <a:ext cx="1181511" cy="2637608"/>
          </a:xfrm>
          <a:prstGeom prst="rect">
            <a:avLst/>
          </a:prstGeom>
          <a:effectLst>
            <a:outerShdw sx="100000" sy="100000" kx="0" ky="0" algn="b" rotWithShape="0" blurRad="381000" dist="0" dir="5400000">
              <a:srgbClr val="000000">
                <a:alpha val="8128"/>
              </a:srgbClr>
            </a:outerShdw>
          </a:effectLst>
        </p:spPr>
        <p:txBody>
          <a:bodyPr/>
          <a:lstStyle/>
          <a:p>
            <a:pPr/>
          </a:p>
        </p:txBody>
      </p:sp>
      <p:sp>
        <p:nvSpPr>
          <p:cNvPr id="227" name="technology"/>
          <p:cNvSpPr txBox="1"/>
          <p:nvPr>
            <p:ph type="body" sz="quarter" idx="36"/>
          </p:nvPr>
        </p:nvSpPr>
        <p:spPr>
          <a:xfrm rot="5400000">
            <a:off x="20105893" y="7402019"/>
            <a:ext cx="2281620" cy="898342"/>
          </a:xfrm>
          <a:prstGeom prst="rect">
            <a:avLst/>
          </a:prstGeom>
          <a:noFill/>
          <a:effectLst/>
        </p:spPr>
        <p:txBody>
          <a:bodyPr/>
          <a:lstStyle/>
          <a:p>
            <a:pPr algn="ctr">
              <a:lnSpc>
                <a:spcPct val="80000"/>
              </a:lnSpc>
              <a:defRPr cap="all" sz="2200">
                <a:latin typeface="Avenir Next Medium"/>
                <a:ea typeface="Avenir Next Medium"/>
                <a:cs typeface="Avenir Next Medium"/>
                <a:sym typeface="Avenir Next Medium"/>
              </a:defRPr>
            </a:pPr>
          </a:p>
        </p:txBody>
      </p:sp>
      <p:sp>
        <p:nvSpPr>
          <p:cNvPr id="228" name="Figura"/>
          <p:cNvSpPr/>
          <p:nvPr>
            <p:ph type="body" sz="quarter" idx="37"/>
          </p:nvPr>
        </p:nvSpPr>
        <p:spPr>
          <a:xfrm>
            <a:off x="20655948" y="9424151"/>
            <a:ext cx="1181511" cy="2637609"/>
          </a:xfrm>
          <a:prstGeom prst="rect">
            <a:avLst/>
          </a:prstGeom>
          <a:effectLst>
            <a:outerShdw sx="100000" sy="100000" kx="0" ky="0" algn="b" rotWithShape="0" blurRad="381000" dist="0" dir="5400000">
              <a:srgbClr val="000000">
                <a:alpha val="8128"/>
              </a:srgbClr>
            </a:outerShdw>
          </a:effectLst>
        </p:spPr>
        <p:txBody>
          <a:bodyPr/>
          <a:lstStyle/>
          <a:p>
            <a:pPr/>
          </a:p>
        </p:txBody>
      </p:sp>
      <p:sp>
        <p:nvSpPr>
          <p:cNvPr id="229" name="environment"/>
          <p:cNvSpPr txBox="1"/>
          <p:nvPr>
            <p:ph type="body" sz="quarter" idx="38"/>
          </p:nvPr>
        </p:nvSpPr>
        <p:spPr>
          <a:xfrm rot="5400000">
            <a:off x="20105893" y="10299575"/>
            <a:ext cx="2281620" cy="898342"/>
          </a:xfrm>
          <a:prstGeom prst="rect">
            <a:avLst/>
          </a:prstGeom>
          <a:noFill/>
          <a:effectLst/>
        </p:spPr>
        <p:txBody>
          <a:bodyPr/>
          <a:lstStyle/>
          <a:p>
            <a:pPr algn="ctr">
              <a:lnSpc>
                <a:spcPct val="80000"/>
              </a:lnSpc>
              <a:defRPr cap="all" sz="2200">
                <a:latin typeface="Avenir Next Medium"/>
                <a:ea typeface="Avenir Next Medium"/>
                <a:cs typeface="Avenir Next Medium"/>
                <a:sym typeface="Avenir Next Medium"/>
              </a:defRPr>
            </a:pPr>
          </a:p>
        </p:txBody>
      </p:sp>
      <p:sp>
        <p:nvSpPr>
          <p:cNvPr id="230" name="Maecenas sed diam eget risus varius blandit sit amet non magna.…"/>
          <p:cNvSpPr txBox="1"/>
          <p:nvPr>
            <p:ph type="body" sz="quarter" idx="39"/>
          </p:nvPr>
        </p:nvSpPr>
        <p:spPr>
          <a:xfrm>
            <a:off x="4073966" y="6817780"/>
            <a:ext cx="7642402" cy="2049225"/>
          </a:xfrm>
          <a:prstGeom prst="rect">
            <a:avLst/>
          </a:prstGeom>
          <a:noFill/>
          <a:effectLst/>
        </p:spPr>
        <p:txBody>
          <a:bodyPr/>
          <a:lstStyle/>
          <a:p>
            <a:pPr marL="222250" indent="-222250">
              <a:lnSpc>
                <a:spcPct val="120000"/>
              </a:lnSpc>
              <a:buSzPct val="75000"/>
              <a:buChar char="•"/>
              <a:defRPr sz="1800">
                <a:solidFill>
                  <a:srgbClr val="888888"/>
                </a:solidFill>
              </a:defRPr>
            </a:pPr>
          </a:p>
        </p:txBody>
      </p:sp>
      <p:sp>
        <p:nvSpPr>
          <p:cNvPr id="231" name="Cum sociis natoque penatibus et magnis dis parturient montes, nascetur ridiculus mus.…"/>
          <p:cNvSpPr txBox="1"/>
          <p:nvPr>
            <p:ph type="body" sz="quarter" idx="40"/>
          </p:nvPr>
        </p:nvSpPr>
        <p:spPr>
          <a:xfrm>
            <a:off x="4073966" y="9708215"/>
            <a:ext cx="7642402" cy="2049227"/>
          </a:xfrm>
          <a:prstGeom prst="rect">
            <a:avLst/>
          </a:prstGeom>
          <a:noFill/>
          <a:effectLst/>
        </p:spPr>
        <p:txBody>
          <a:bodyPr/>
          <a:lstStyle/>
          <a:p>
            <a:pPr marL="222250" indent="-222250">
              <a:lnSpc>
                <a:spcPct val="120000"/>
              </a:lnSpc>
              <a:buSzPct val="75000"/>
              <a:buChar char="•"/>
              <a:defRPr sz="1800">
                <a:solidFill>
                  <a:srgbClr val="888888"/>
                </a:solidFill>
              </a:defRPr>
            </a:pPr>
          </a:p>
        </p:txBody>
      </p:sp>
      <p:sp>
        <p:nvSpPr>
          <p:cNvPr id="232" name="Sed posuere consectetur est at lobortis.…"/>
          <p:cNvSpPr txBox="1"/>
          <p:nvPr>
            <p:ph type="body" sz="quarter" idx="41"/>
          </p:nvPr>
        </p:nvSpPr>
        <p:spPr>
          <a:xfrm>
            <a:off x="12682515" y="6817780"/>
            <a:ext cx="7642401" cy="2049225"/>
          </a:xfrm>
          <a:prstGeom prst="rect">
            <a:avLst/>
          </a:prstGeom>
          <a:noFill/>
          <a:effectLst/>
        </p:spPr>
        <p:txBody>
          <a:bodyPr/>
          <a:lstStyle/>
          <a:p>
            <a:pPr marL="222250" indent="-222250">
              <a:lnSpc>
                <a:spcPct val="120000"/>
              </a:lnSpc>
              <a:buSzPct val="75000"/>
              <a:buChar char="•"/>
              <a:defRPr sz="1800">
                <a:solidFill>
                  <a:srgbClr val="888888"/>
                </a:solidFill>
              </a:defRPr>
            </a:pPr>
          </a:p>
        </p:txBody>
      </p:sp>
      <p:sp>
        <p:nvSpPr>
          <p:cNvPr id="233" name="Donec id elit non mi porta gravida at eget metus.…"/>
          <p:cNvSpPr txBox="1"/>
          <p:nvPr>
            <p:ph type="body" sz="quarter" idx="42"/>
          </p:nvPr>
        </p:nvSpPr>
        <p:spPr>
          <a:xfrm>
            <a:off x="12682515" y="9708215"/>
            <a:ext cx="7642401" cy="2049227"/>
          </a:xfrm>
          <a:prstGeom prst="rect">
            <a:avLst/>
          </a:prstGeom>
          <a:noFill/>
          <a:effectLst/>
        </p:spPr>
        <p:txBody>
          <a:bodyPr/>
          <a:lstStyle/>
          <a:p>
            <a:pPr marL="222250" indent="-222250">
              <a:lnSpc>
                <a:spcPct val="120000"/>
              </a:lnSpc>
              <a:buSzPct val="75000"/>
              <a:buChar char="•"/>
              <a:defRPr sz="1800">
                <a:solidFill>
                  <a:srgbClr val="888888"/>
                </a:solidFill>
              </a:defRPr>
            </a:pPr>
          </a:p>
        </p:txBody>
      </p:sp>
      <p:sp>
        <p:nvSpPr>
          <p:cNvPr id="234" name="Aenean lacinia bibendum nulla sed consectetur.…"/>
          <p:cNvSpPr txBox="1"/>
          <p:nvPr>
            <p:ph type="body" sz="quarter" idx="43"/>
          </p:nvPr>
        </p:nvSpPr>
        <p:spPr>
          <a:xfrm>
            <a:off x="12682515" y="3924561"/>
            <a:ext cx="7642401" cy="2049228"/>
          </a:xfrm>
          <a:prstGeom prst="rect">
            <a:avLst/>
          </a:prstGeom>
          <a:noFill/>
          <a:effectLst/>
        </p:spPr>
        <p:txBody>
          <a:bodyPr/>
          <a:lstStyle/>
          <a:p>
            <a:pPr marL="222250" indent="-222250">
              <a:lnSpc>
                <a:spcPct val="120000"/>
              </a:lnSpc>
              <a:buSzPct val="75000"/>
              <a:buChar char="•"/>
              <a:defRPr sz="1800">
                <a:solidFill>
                  <a:srgbClr val="888888"/>
                </a:solidFill>
              </a:defRPr>
            </a:pPr>
          </a:p>
        </p:txBody>
      </p:sp>
      <p:sp>
        <p:nvSpPr>
          <p:cNvPr id="23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 Id="rId21" Type="http://schemas.openxmlformats.org/officeDocument/2006/relationships/slideLayout" Target="../slideLayouts/slideLayout20.xml"/><Relationship Id="rId22" Type="http://schemas.openxmlformats.org/officeDocument/2006/relationships/slideLayout" Target="../slideLayouts/slideLayout21.xml"/><Relationship Id="rId23"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9F8F8"/>
        </a:solidFill>
      </p:bgPr>
    </p:bg>
    <p:spTree>
      <p:nvGrpSpPr>
        <p:cNvPr id="1" name=""/>
        <p:cNvGrpSpPr/>
        <p:nvPr/>
      </p:nvGrpSpPr>
      <p:grpSpPr>
        <a:xfrm>
          <a:off x="0" y="0"/>
          <a:ext cx="0" cy="0"/>
          <a:chOff x="0" y="0"/>
          <a:chExt cx="0" cy="0"/>
        </a:xfrm>
      </p:grpSpPr>
      <p:sp>
        <p:nvSpPr>
          <p:cNvPr id="2" name="Nivel de texto 1…"/>
          <p:cNvSpPr txBox="1"/>
          <p:nvPr>
            <p:ph type="body" idx="1"/>
          </p:nvPr>
        </p:nvSpPr>
        <p:spPr>
          <a:xfrm>
            <a:off x="-5027" y="0"/>
            <a:ext cx="17497914" cy="12168932"/>
          </a:xfrm>
          <a:prstGeom prst="rect">
            <a:avLst/>
          </a:prstGeom>
          <a:gradFill>
            <a:gsLst>
              <a:gs pos="0">
                <a:srgbClr val="4BC7E3"/>
              </a:gs>
              <a:gs pos="100000">
                <a:srgbClr val="167EB0"/>
              </a:gs>
            </a:gsLst>
            <a:lin ang="5400000"/>
          </a:gradFill>
          <a:ln w="12700">
            <a:miter lim="400000"/>
          </a:ln>
          <a:effectLst>
            <a:outerShdw sx="100000" sy="100000" kx="0" ky="0" algn="b" rotWithShape="0" blurRad="635000" dist="0" dir="5400000">
              <a:srgbClr val="000000">
                <a:alpha val="56023"/>
              </a:srgbClr>
            </a:outerShdw>
          </a:effectLst>
          <a:extLst>
            <a:ext uri="{C572A759-6A51-4108-AA02-DFA0A04FC94B}">
              <ma14:wrappingTextBoxFlag xmlns:ma14="http://schemas.microsoft.com/office/mac/drawingml/2011/main" val="1"/>
            </a:ext>
          </a:extLst>
        </p:spPr>
        <p:txBody>
          <a:bodyPr lIns="0" tIns="0" rIns="0" bIns="0" anchor="ctr">
            <a:normAutofit fontScale="100000" lnSpcReduction="0"/>
          </a:bodyPr>
          <a:lstStyle/>
          <a:p>
            <a:pPr/>
            <a:r>
              <a:t>Nivel de texto 1</a:t>
            </a:r>
          </a:p>
          <a:p>
            <a:pPr lvl="1"/>
            <a:r>
              <a:t>Nivel de texto 2</a:t>
            </a:r>
          </a:p>
          <a:p>
            <a:pPr lvl="2"/>
            <a:r>
              <a:t>Nivel de texto 3</a:t>
            </a:r>
          </a:p>
          <a:p>
            <a:pPr lvl="3"/>
            <a:r>
              <a:t>Nivel de texto 4</a:t>
            </a:r>
          </a:p>
          <a:p>
            <a:pPr lvl="4"/>
            <a:r>
              <a:t>Nivel de texto 5</a:t>
            </a:r>
          </a:p>
        </p:txBody>
      </p:sp>
      <p:sp>
        <p:nvSpPr>
          <p:cNvPr id="3" name="Línea"/>
          <p:cNvSpPr/>
          <p:nvPr/>
        </p:nvSpPr>
        <p:spPr>
          <a:xfrm>
            <a:off x="2539378" y="5617818"/>
            <a:ext cx="1199281" cy="3"/>
          </a:xfrm>
          <a:prstGeom prst="line">
            <a:avLst/>
          </a:prstGeom>
          <a:ln w="25400">
            <a:solidFill>
              <a:srgbClr val="FFFFFF"/>
            </a:solidFill>
            <a:miter lim="400000"/>
          </a:ln>
        </p:spPr>
        <p:txBody>
          <a:bodyPr lIns="45718" tIns="45718" rIns="45718" bIns="45718"/>
          <a:lstStyle/>
          <a:p>
            <a:pPr>
              <a:defRPr>
                <a:solidFill>
                  <a:srgbClr val="888888"/>
                </a:solidFill>
              </a:defRPr>
            </a:pPr>
          </a:p>
        </p:txBody>
      </p:sp>
      <p:sp>
        <p:nvSpPr>
          <p:cNvPr id="4" name="Texto del título"/>
          <p:cNvSpPr txBox="1"/>
          <p:nvPr>
            <p:ph type="title"/>
          </p:nvPr>
        </p:nvSpPr>
        <p:spPr>
          <a:xfrm>
            <a:off x="4325387" y="4894514"/>
            <a:ext cx="10928868" cy="267228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r>
              <a:t>Texto del título</a:t>
            </a:r>
          </a:p>
        </p:txBody>
      </p:sp>
      <p:sp>
        <p:nvSpPr>
          <p:cNvPr id="5" name="Número de diapositiva"/>
          <p:cNvSpPr txBox="1"/>
          <p:nvPr>
            <p:ph type="sldNum" sz="quarter" idx="2"/>
          </p:nvPr>
        </p:nvSpPr>
        <p:spPr>
          <a:xfrm>
            <a:off x="12183070" y="13019484"/>
            <a:ext cx="366269" cy="419101"/>
          </a:xfrm>
          <a:prstGeom prst="rect">
            <a:avLst/>
          </a:prstGeom>
          <a:ln w="12700">
            <a:miter lim="400000"/>
          </a:ln>
        </p:spPr>
        <p:txBody>
          <a:bodyPr wrap="none" lIns="0" tIns="0" rIns="0" bIns="0">
            <a:spAutoFit/>
          </a:bodyPr>
          <a:lstStyle>
            <a:lvl1pPr>
              <a:defRPr sz="2400">
                <a:solidFill>
                  <a:srgbClr val="888888"/>
                </a:solidFill>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p:transition xmlns:p14="http://schemas.microsoft.com/office/powerpoint/2010/main" spd="med" advClick="1"/>
  <p:txStyles>
    <p:titleStyle>
      <a:lvl1pPr marL="0" marR="0" indent="0" algn="l" defTabSz="821530" rtl="0" latinLnBrk="0">
        <a:lnSpc>
          <a:spcPct val="80000"/>
        </a:lnSpc>
        <a:spcBef>
          <a:spcPts val="0"/>
        </a:spcBef>
        <a:spcAft>
          <a:spcPts val="0"/>
        </a:spcAft>
        <a:buClrTx/>
        <a:buSzTx/>
        <a:buFontTx/>
        <a:buNone/>
        <a:tabLst/>
        <a:defRPr b="1" baseline="0" cap="none" i="0" spc="0" strike="noStrike" sz="8400" u="none">
          <a:solidFill>
            <a:srgbClr val="FFFFFF"/>
          </a:solidFill>
          <a:uFillTx/>
          <a:latin typeface="Avenir Next Regular"/>
          <a:ea typeface="Avenir Next Regular"/>
          <a:cs typeface="Avenir Next Regular"/>
          <a:sym typeface="Avenir Next Regular"/>
        </a:defRPr>
      </a:lvl1pPr>
      <a:lvl2pPr marL="0" marR="0" indent="0" algn="l" defTabSz="821530" rtl="0" latinLnBrk="0">
        <a:lnSpc>
          <a:spcPct val="80000"/>
        </a:lnSpc>
        <a:spcBef>
          <a:spcPts val="0"/>
        </a:spcBef>
        <a:spcAft>
          <a:spcPts val="0"/>
        </a:spcAft>
        <a:buClrTx/>
        <a:buSzTx/>
        <a:buFontTx/>
        <a:buNone/>
        <a:tabLst/>
        <a:defRPr b="1" baseline="0" cap="none" i="0" spc="0" strike="noStrike" sz="8400" u="none">
          <a:solidFill>
            <a:srgbClr val="FFFFFF"/>
          </a:solidFill>
          <a:uFillTx/>
          <a:latin typeface="Avenir Next Regular"/>
          <a:ea typeface="Avenir Next Regular"/>
          <a:cs typeface="Avenir Next Regular"/>
          <a:sym typeface="Avenir Next Regular"/>
        </a:defRPr>
      </a:lvl2pPr>
      <a:lvl3pPr marL="0" marR="0" indent="0" algn="l" defTabSz="821530" rtl="0" latinLnBrk="0">
        <a:lnSpc>
          <a:spcPct val="80000"/>
        </a:lnSpc>
        <a:spcBef>
          <a:spcPts val="0"/>
        </a:spcBef>
        <a:spcAft>
          <a:spcPts val="0"/>
        </a:spcAft>
        <a:buClrTx/>
        <a:buSzTx/>
        <a:buFontTx/>
        <a:buNone/>
        <a:tabLst/>
        <a:defRPr b="1" baseline="0" cap="none" i="0" spc="0" strike="noStrike" sz="8400" u="none">
          <a:solidFill>
            <a:srgbClr val="FFFFFF"/>
          </a:solidFill>
          <a:uFillTx/>
          <a:latin typeface="Avenir Next Regular"/>
          <a:ea typeface="Avenir Next Regular"/>
          <a:cs typeface="Avenir Next Regular"/>
          <a:sym typeface="Avenir Next Regular"/>
        </a:defRPr>
      </a:lvl3pPr>
      <a:lvl4pPr marL="0" marR="0" indent="0" algn="l" defTabSz="821530" rtl="0" latinLnBrk="0">
        <a:lnSpc>
          <a:spcPct val="80000"/>
        </a:lnSpc>
        <a:spcBef>
          <a:spcPts val="0"/>
        </a:spcBef>
        <a:spcAft>
          <a:spcPts val="0"/>
        </a:spcAft>
        <a:buClrTx/>
        <a:buSzTx/>
        <a:buFontTx/>
        <a:buNone/>
        <a:tabLst/>
        <a:defRPr b="1" baseline="0" cap="none" i="0" spc="0" strike="noStrike" sz="8400" u="none">
          <a:solidFill>
            <a:srgbClr val="FFFFFF"/>
          </a:solidFill>
          <a:uFillTx/>
          <a:latin typeface="Avenir Next Regular"/>
          <a:ea typeface="Avenir Next Regular"/>
          <a:cs typeface="Avenir Next Regular"/>
          <a:sym typeface="Avenir Next Regular"/>
        </a:defRPr>
      </a:lvl4pPr>
      <a:lvl5pPr marL="0" marR="0" indent="0" algn="l" defTabSz="821530" rtl="0" latinLnBrk="0">
        <a:lnSpc>
          <a:spcPct val="80000"/>
        </a:lnSpc>
        <a:spcBef>
          <a:spcPts val="0"/>
        </a:spcBef>
        <a:spcAft>
          <a:spcPts val="0"/>
        </a:spcAft>
        <a:buClrTx/>
        <a:buSzTx/>
        <a:buFontTx/>
        <a:buNone/>
        <a:tabLst/>
        <a:defRPr b="1" baseline="0" cap="none" i="0" spc="0" strike="noStrike" sz="8400" u="none">
          <a:solidFill>
            <a:srgbClr val="FFFFFF"/>
          </a:solidFill>
          <a:uFillTx/>
          <a:latin typeface="Avenir Next Regular"/>
          <a:ea typeface="Avenir Next Regular"/>
          <a:cs typeface="Avenir Next Regular"/>
          <a:sym typeface="Avenir Next Regular"/>
        </a:defRPr>
      </a:lvl5pPr>
      <a:lvl6pPr marL="0" marR="0" indent="0" algn="l" defTabSz="821530" rtl="0" latinLnBrk="0">
        <a:lnSpc>
          <a:spcPct val="80000"/>
        </a:lnSpc>
        <a:spcBef>
          <a:spcPts val="0"/>
        </a:spcBef>
        <a:spcAft>
          <a:spcPts val="0"/>
        </a:spcAft>
        <a:buClrTx/>
        <a:buSzTx/>
        <a:buFontTx/>
        <a:buNone/>
        <a:tabLst/>
        <a:defRPr b="1" baseline="0" cap="none" i="0" spc="0" strike="noStrike" sz="8400" u="none">
          <a:solidFill>
            <a:srgbClr val="FFFFFF"/>
          </a:solidFill>
          <a:uFillTx/>
          <a:latin typeface="Avenir Next Regular"/>
          <a:ea typeface="Avenir Next Regular"/>
          <a:cs typeface="Avenir Next Regular"/>
          <a:sym typeface="Avenir Next Regular"/>
        </a:defRPr>
      </a:lvl6pPr>
      <a:lvl7pPr marL="0" marR="0" indent="0" algn="l" defTabSz="821530" rtl="0" latinLnBrk="0">
        <a:lnSpc>
          <a:spcPct val="80000"/>
        </a:lnSpc>
        <a:spcBef>
          <a:spcPts val="0"/>
        </a:spcBef>
        <a:spcAft>
          <a:spcPts val="0"/>
        </a:spcAft>
        <a:buClrTx/>
        <a:buSzTx/>
        <a:buFontTx/>
        <a:buNone/>
        <a:tabLst/>
        <a:defRPr b="1" baseline="0" cap="none" i="0" spc="0" strike="noStrike" sz="8400" u="none">
          <a:solidFill>
            <a:srgbClr val="FFFFFF"/>
          </a:solidFill>
          <a:uFillTx/>
          <a:latin typeface="Avenir Next Regular"/>
          <a:ea typeface="Avenir Next Regular"/>
          <a:cs typeface="Avenir Next Regular"/>
          <a:sym typeface="Avenir Next Regular"/>
        </a:defRPr>
      </a:lvl7pPr>
      <a:lvl8pPr marL="0" marR="0" indent="0" algn="l" defTabSz="821530" rtl="0" latinLnBrk="0">
        <a:lnSpc>
          <a:spcPct val="80000"/>
        </a:lnSpc>
        <a:spcBef>
          <a:spcPts val="0"/>
        </a:spcBef>
        <a:spcAft>
          <a:spcPts val="0"/>
        </a:spcAft>
        <a:buClrTx/>
        <a:buSzTx/>
        <a:buFontTx/>
        <a:buNone/>
        <a:tabLst/>
        <a:defRPr b="1" baseline="0" cap="none" i="0" spc="0" strike="noStrike" sz="8400" u="none">
          <a:solidFill>
            <a:srgbClr val="FFFFFF"/>
          </a:solidFill>
          <a:uFillTx/>
          <a:latin typeface="Avenir Next Regular"/>
          <a:ea typeface="Avenir Next Regular"/>
          <a:cs typeface="Avenir Next Regular"/>
          <a:sym typeface="Avenir Next Regular"/>
        </a:defRPr>
      </a:lvl8pPr>
      <a:lvl9pPr marL="0" marR="0" indent="0" algn="l" defTabSz="821530" rtl="0" latinLnBrk="0">
        <a:lnSpc>
          <a:spcPct val="80000"/>
        </a:lnSpc>
        <a:spcBef>
          <a:spcPts val="0"/>
        </a:spcBef>
        <a:spcAft>
          <a:spcPts val="0"/>
        </a:spcAft>
        <a:buClrTx/>
        <a:buSzTx/>
        <a:buFontTx/>
        <a:buNone/>
        <a:tabLst/>
        <a:defRPr b="1" baseline="0" cap="none" i="0" spc="0" strike="noStrike" sz="8400" u="none">
          <a:solidFill>
            <a:srgbClr val="FFFFFF"/>
          </a:solidFill>
          <a:uFillTx/>
          <a:latin typeface="Avenir Next Regular"/>
          <a:ea typeface="Avenir Next Regular"/>
          <a:cs typeface="Avenir Next Regular"/>
          <a:sym typeface="Avenir Next Regular"/>
        </a:defRPr>
      </a:lvl9pPr>
    </p:titleStyle>
    <p:bodyStyle>
      <a:lvl1pPr marL="0" marR="0" indent="0" algn="l" defTabSz="821530" rtl="0" latinLnBrk="0">
        <a:lnSpc>
          <a:spcPct val="100000"/>
        </a:lnSpc>
        <a:spcBef>
          <a:spcPts val="0"/>
        </a:spcBef>
        <a:spcAft>
          <a:spcPts val="0"/>
        </a:spcAft>
        <a:buClrTx/>
        <a:buSzTx/>
        <a:buFontTx/>
        <a:buNone/>
        <a:tabLst/>
        <a:defRPr b="0" baseline="0" cap="none" i="0" spc="0" strike="noStrike" sz="3000" u="none">
          <a:solidFill>
            <a:srgbClr val="FFFFFF"/>
          </a:solidFill>
          <a:uFillTx/>
          <a:latin typeface="Avenir Next Regular"/>
          <a:ea typeface="Avenir Next Regular"/>
          <a:cs typeface="Avenir Next Regular"/>
          <a:sym typeface="Avenir Next Regular"/>
        </a:defRPr>
      </a:lvl1pPr>
      <a:lvl2pPr marL="0" marR="0" indent="0" algn="l" defTabSz="821530" rtl="0" latinLnBrk="0">
        <a:lnSpc>
          <a:spcPct val="100000"/>
        </a:lnSpc>
        <a:spcBef>
          <a:spcPts val="0"/>
        </a:spcBef>
        <a:spcAft>
          <a:spcPts val="0"/>
        </a:spcAft>
        <a:buClrTx/>
        <a:buSzTx/>
        <a:buFontTx/>
        <a:buNone/>
        <a:tabLst/>
        <a:defRPr b="0" baseline="0" cap="none" i="0" spc="0" strike="noStrike" sz="3000" u="none">
          <a:solidFill>
            <a:srgbClr val="FFFFFF"/>
          </a:solidFill>
          <a:uFillTx/>
          <a:latin typeface="Avenir Next Regular"/>
          <a:ea typeface="Avenir Next Regular"/>
          <a:cs typeface="Avenir Next Regular"/>
          <a:sym typeface="Avenir Next Regular"/>
        </a:defRPr>
      </a:lvl2pPr>
      <a:lvl3pPr marL="0" marR="0" indent="0" algn="l" defTabSz="821530" rtl="0" latinLnBrk="0">
        <a:lnSpc>
          <a:spcPct val="100000"/>
        </a:lnSpc>
        <a:spcBef>
          <a:spcPts val="0"/>
        </a:spcBef>
        <a:spcAft>
          <a:spcPts val="0"/>
        </a:spcAft>
        <a:buClrTx/>
        <a:buSzTx/>
        <a:buFontTx/>
        <a:buNone/>
        <a:tabLst/>
        <a:defRPr b="0" baseline="0" cap="none" i="0" spc="0" strike="noStrike" sz="3000" u="none">
          <a:solidFill>
            <a:srgbClr val="FFFFFF"/>
          </a:solidFill>
          <a:uFillTx/>
          <a:latin typeface="Avenir Next Regular"/>
          <a:ea typeface="Avenir Next Regular"/>
          <a:cs typeface="Avenir Next Regular"/>
          <a:sym typeface="Avenir Next Regular"/>
        </a:defRPr>
      </a:lvl3pPr>
      <a:lvl4pPr marL="0" marR="0" indent="0" algn="l" defTabSz="821530" rtl="0" latinLnBrk="0">
        <a:lnSpc>
          <a:spcPct val="100000"/>
        </a:lnSpc>
        <a:spcBef>
          <a:spcPts val="0"/>
        </a:spcBef>
        <a:spcAft>
          <a:spcPts val="0"/>
        </a:spcAft>
        <a:buClrTx/>
        <a:buSzTx/>
        <a:buFontTx/>
        <a:buNone/>
        <a:tabLst/>
        <a:defRPr b="0" baseline="0" cap="none" i="0" spc="0" strike="noStrike" sz="3000" u="none">
          <a:solidFill>
            <a:srgbClr val="FFFFFF"/>
          </a:solidFill>
          <a:uFillTx/>
          <a:latin typeface="Avenir Next Regular"/>
          <a:ea typeface="Avenir Next Regular"/>
          <a:cs typeface="Avenir Next Regular"/>
          <a:sym typeface="Avenir Next Regular"/>
        </a:defRPr>
      </a:lvl4pPr>
      <a:lvl5pPr marL="0" marR="0" indent="0" algn="l" defTabSz="821530" rtl="0" latinLnBrk="0">
        <a:lnSpc>
          <a:spcPct val="100000"/>
        </a:lnSpc>
        <a:spcBef>
          <a:spcPts val="0"/>
        </a:spcBef>
        <a:spcAft>
          <a:spcPts val="0"/>
        </a:spcAft>
        <a:buClrTx/>
        <a:buSzTx/>
        <a:buFontTx/>
        <a:buNone/>
        <a:tabLst/>
        <a:defRPr b="0" baseline="0" cap="none" i="0" spc="0" strike="noStrike" sz="3000" u="none">
          <a:solidFill>
            <a:srgbClr val="FFFFFF"/>
          </a:solidFill>
          <a:uFillTx/>
          <a:latin typeface="Avenir Next Regular"/>
          <a:ea typeface="Avenir Next Regular"/>
          <a:cs typeface="Avenir Next Regular"/>
          <a:sym typeface="Avenir Next Regular"/>
        </a:defRPr>
      </a:lvl5pPr>
      <a:lvl6pPr marL="0" marR="0" indent="0" algn="l" defTabSz="821530" rtl="0" latinLnBrk="0">
        <a:lnSpc>
          <a:spcPct val="100000"/>
        </a:lnSpc>
        <a:spcBef>
          <a:spcPts val="0"/>
        </a:spcBef>
        <a:spcAft>
          <a:spcPts val="0"/>
        </a:spcAft>
        <a:buClrTx/>
        <a:buSzTx/>
        <a:buFontTx/>
        <a:buNone/>
        <a:tabLst/>
        <a:defRPr b="0" baseline="0" cap="none" i="0" spc="0" strike="noStrike" sz="3000" u="none">
          <a:solidFill>
            <a:srgbClr val="FFFFFF"/>
          </a:solidFill>
          <a:uFillTx/>
          <a:latin typeface="Avenir Next Regular"/>
          <a:ea typeface="Avenir Next Regular"/>
          <a:cs typeface="Avenir Next Regular"/>
          <a:sym typeface="Avenir Next Regular"/>
        </a:defRPr>
      </a:lvl6pPr>
      <a:lvl7pPr marL="0" marR="0" indent="0" algn="l" defTabSz="821530" rtl="0" latinLnBrk="0">
        <a:lnSpc>
          <a:spcPct val="100000"/>
        </a:lnSpc>
        <a:spcBef>
          <a:spcPts val="0"/>
        </a:spcBef>
        <a:spcAft>
          <a:spcPts val="0"/>
        </a:spcAft>
        <a:buClrTx/>
        <a:buSzTx/>
        <a:buFontTx/>
        <a:buNone/>
        <a:tabLst/>
        <a:defRPr b="0" baseline="0" cap="none" i="0" spc="0" strike="noStrike" sz="3000" u="none">
          <a:solidFill>
            <a:srgbClr val="FFFFFF"/>
          </a:solidFill>
          <a:uFillTx/>
          <a:latin typeface="Avenir Next Regular"/>
          <a:ea typeface="Avenir Next Regular"/>
          <a:cs typeface="Avenir Next Regular"/>
          <a:sym typeface="Avenir Next Regular"/>
        </a:defRPr>
      </a:lvl7pPr>
      <a:lvl8pPr marL="0" marR="0" indent="0" algn="l" defTabSz="821530" rtl="0" latinLnBrk="0">
        <a:lnSpc>
          <a:spcPct val="100000"/>
        </a:lnSpc>
        <a:spcBef>
          <a:spcPts val="0"/>
        </a:spcBef>
        <a:spcAft>
          <a:spcPts val="0"/>
        </a:spcAft>
        <a:buClrTx/>
        <a:buSzTx/>
        <a:buFontTx/>
        <a:buNone/>
        <a:tabLst/>
        <a:defRPr b="0" baseline="0" cap="none" i="0" spc="0" strike="noStrike" sz="3000" u="none">
          <a:solidFill>
            <a:srgbClr val="FFFFFF"/>
          </a:solidFill>
          <a:uFillTx/>
          <a:latin typeface="Avenir Next Regular"/>
          <a:ea typeface="Avenir Next Regular"/>
          <a:cs typeface="Avenir Next Regular"/>
          <a:sym typeface="Avenir Next Regular"/>
        </a:defRPr>
      </a:lvl8pPr>
      <a:lvl9pPr marL="0" marR="0" indent="0" algn="l" defTabSz="821530" rtl="0" latinLnBrk="0">
        <a:lnSpc>
          <a:spcPct val="100000"/>
        </a:lnSpc>
        <a:spcBef>
          <a:spcPts val="0"/>
        </a:spcBef>
        <a:spcAft>
          <a:spcPts val="0"/>
        </a:spcAft>
        <a:buClrTx/>
        <a:buSzTx/>
        <a:buFontTx/>
        <a:buNone/>
        <a:tabLst/>
        <a:defRPr b="0" baseline="0" cap="none" i="0" spc="0" strike="noStrike" sz="3000" u="none">
          <a:solidFill>
            <a:srgbClr val="FFFFFF"/>
          </a:solidFill>
          <a:uFillTx/>
          <a:latin typeface="Avenir Next Regular"/>
          <a:ea typeface="Avenir Next Regular"/>
          <a:cs typeface="Avenir Next Regular"/>
          <a:sym typeface="Avenir Next Regular"/>
        </a:defRPr>
      </a:lvl9pPr>
    </p:bodyStyle>
    <p:otherStyle>
      <a:lvl1pPr marL="0" marR="0" indent="0" algn="l" defTabSz="821530" rtl="0" latinLnBrk="0">
        <a:lnSpc>
          <a:spcPct val="12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Avenir Next Regular"/>
        </a:defRPr>
      </a:lvl1pPr>
      <a:lvl2pPr marL="0" marR="0" indent="0" algn="l" defTabSz="821530" rtl="0" latinLnBrk="0">
        <a:lnSpc>
          <a:spcPct val="12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Avenir Next Regular"/>
        </a:defRPr>
      </a:lvl2pPr>
      <a:lvl3pPr marL="0" marR="0" indent="0" algn="l" defTabSz="821530" rtl="0" latinLnBrk="0">
        <a:lnSpc>
          <a:spcPct val="12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Avenir Next Regular"/>
        </a:defRPr>
      </a:lvl3pPr>
      <a:lvl4pPr marL="0" marR="0" indent="0" algn="l" defTabSz="821530" rtl="0" latinLnBrk="0">
        <a:lnSpc>
          <a:spcPct val="12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Avenir Next Regular"/>
        </a:defRPr>
      </a:lvl4pPr>
      <a:lvl5pPr marL="0" marR="0" indent="0" algn="l" defTabSz="821530" rtl="0" latinLnBrk="0">
        <a:lnSpc>
          <a:spcPct val="12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Avenir Next Regular"/>
        </a:defRPr>
      </a:lvl5pPr>
      <a:lvl6pPr marL="0" marR="0" indent="0" algn="l" defTabSz="821530" rtl="0" latinLnBrk="0">
        <a:lnSpc>
          <a:spcPct val="12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Avenir Next Regular"/>
        </a:defRPr>
      </a:lvl6pPr>
      <a:lvl7pPr marL="0" marR="0" indent="0" algn="l" defTabSz="821530" rtl="0" latinLnBrk="0">
        <a:lnSpc>
          <a:spcPct val="12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Avenir Next Regular"/>
        </a:defRPr>
      </a:lvl7pPr>
      <a:lvl8pPr marL="0" marR="0" indent="0" algn="l" defTabSz="821530" rtl="0" latinLnBrk="0">
        <a:lnSpc>
          <a:spcPct val="12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Avenir Next Regular"/>
        </a:defRPr>
      </a:lvl8pPr>
      <a:lvl9pPr marL="0" marR="0" indent="0" algn="l" defTabSz="821530" rtl="0" latinLnBrk="0">
        <a:lnSpc>
          <a:spcPct val="12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Avenir Next Regular"/>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hart" Target="../charts/chart10.xml"/><Relationship Id="rId3" Type="http://schemas.openxmlformats.org/officeDocument/2006/relationships/image" Target="../media/image2.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1.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hart" Target="../charts/chart11.xml"/><Relationship Id="rId3" Type="http://schemas.openxmlformats.org/officeDocument/2006/relationships/chart" Target="../charts/chart12.xml"/><Relationship Id="rId4" Type="http://schemas.openxmlformats.org/officeDocument/2006/relationships/image" Target="../media/image2.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 Id="rId3" Type="http://schemas.openxmlformats.org/officeDocument/2006/relationships/chart" Target="../charts/chart13.xml"/><Relationship Id="rId4" Type="http://schemas.openxmlformats.org/officeDocument/2006/relationships/chart" Target="../charts/chart14.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hyperlink" Target="https://coronavirus.gob.mx" TargetMode="External"/><Relationship Id="rId3" Type="http://schemas.openxmlformats.org/officeDocument/2006/relationships/chart" Target="../charts/chart15.xml"/><Relationship Id="rId4" Type="http://schemas.openxmlformats.org/officeDocument/2006/relationships/image" Target="../media/image2.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 Id="rId3" Type="http://schemas.openxmlformats.org/officeDocument/2006/relationships/image" Target="../media/image1.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3.png"/><Relationship Id="rId3" Type="http://schemas.openxmlformats.org/officeDocument/2006/relationships/image" Target="../media/image4.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3.png"/><Relationship Id="rId3" Type="http://schemas.openxmlformats.org/officeDocument/2006/relationships/image" Target="../media/image5.png"/><Relationship Id="rId4" Type="http://schemas.openxmlformats.org/officeDocument/2006/relationships/image" Target="../media/image6.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3.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hart" Target="../charts/chart1.xml"/><Relationship Id="rId3" Type="http://schemas.openxmlformats.org/officeDocument/2006/relationships/image" Target="../media/image2.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 Id="rId3" Type="http://schemas.openxmlformats.org/officeDocument/2006/relationships/image" Target="../media/image1.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3.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hart" Target="../charts/chart2.xml"/><Relationship Id="rId3" Type="http://schemas.openxmlformats.org/officeDocument/2006/relationships/image" Target="../media/image2.png"/><Relationship Id="rId4" Type="http://schemas.openxmlformats.org/officeDocument/2006/relationships/chart" Target="../charts/chart3.xml"/><Relationship Id="rId5" Type="http://schemas.openxmlformats.org/officeDocument/2006/relationships/chart" Target="../charts/chart4.xml"/><Relationship Id="rId6" Type="http://schemas.openxmlformats.org/officeDocument/2006/relationships/chart" Target="../charts/chart5.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1.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hyperlink" Target="https://coronavirus.gob.mx" TargetMode="External"/><Relationship Id="rId3" Type="http://schemas.openxmlformats.org/officeDocument/2006/relationships/chart" Target="../charts/chart6.xml"/><Relationship Id="rId4" Type="http://schemas.openxmlformats.org/officeDocument/2006/relationships/image" Target="../media/image2.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hart" Target="../charts/chart7.xml"/><Relationship Id="rId3" Type="http://schemas.openxmlformats.org/officeDocument/2006/relationships/chart" Target="../charts/chart8.xml"/><Relationship Id="rId4" Type="http://schemas.openxmlformats.org/officeDocument/2006/relationships/image" Target="../media/image2.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hart" Target="../charts/chart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06" name="shutterstock_1720562122.jpeg" descr="shutterstock_1720562122.jpeg"/>
          <p:cNvPicPr>
            <a:picLocks noChangeAspect="1"/>
          </p:cNvPicPr>
          <p:nvPr>
            <p:ph type="pic" idx="21"/>
          </p:nvPr>
        </p:nvPicPr>
        <p:blipFill>
          <a:blip r:embed="rId2">
            <a:extLst/>
          </a:blip>
          <a:srcRect l="0" t="7851" r="0" b="7851"/>
          <a:stretch>
            <a:fillRect/>
          </a:stretch>
        </p:blipFill>
        <p:spPr>
          <a:xfrm>
            <a:off x="-6039356" y="-266899"/>
            <a:ext cx="25343467" cy="14249613"/>
          </a:xfrm>
          <a:prstGeom prst="rect">
            <a:avLst/>
          </a:prstGeom>
        </p:spPr>
      </p:pic>
      <p:sp>
        <p:nvSpPr>
          <p:cNvPr id="607" name="Figura"/>
          <p:cNvSpPr/>
          <p:nvPr/>
        </p:nvSpPr>
        <p:spPr>
          <a:xfrm flipH="1">
            <a:off x="12467698" y="0"/>
            <a:ext cx="12036039" cy="13716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18883" y="21600"/>
                </a:lnTo>
                <a:lnTo>
                  <a:pt x="0" y="21600"/>
                </a:lnTo>
                <a:lnTo>
                  <a:pt x="0" y="0"/>
                </a:lnTo>
                <a:close/>
              </a:path>
            </a:pathLst>
          </a:custGeom>
          <a:gradFill>
            <a:gsLst>
              <a:gs pos="50603">
                <a:srgbClr val="DA7047"/>
              </a:gs>
              <a:gs pos="100000">
                <a:srgbClr val="E59446"/>
              </a:gs>
            </a:gsLst>
            <a:lin ang="13163632"/>
          </a:gradFill>
          <a:ln w="12700">
            <a:miter lim="400000"/>
          </a:ln>
          <a:effectLst>
            <a:outerShdw sx="100000" sy="100000" kx="0" ky="0" algn="b" rotWithShape="0" blurRad="546100" dist="152400" dir="12893773">
              <a:srgbClr val="262727">
                <a:alpha val="80878"/>
              </a:srgbClr>
            </a:outerShdw>
          </a:effectLst>
        </p:spPr>
        <p:txBody>
          <a:bodyPr lIns="0" tIns="0" rIns="0" bIns="0" anchor="ctr"/>
          <a:lstStyle/>
          <a:p>
            <a:pPr algn="ctr" defTabSz="821531">
              <a:lnSpc>
                <a:spcPct val="100000"/>
              </a:lnSpc>
              <a:defRPr cap="all" spc="210" sz="1400">
                <a:solidFill>
                  <a:srgbClr val="3375EC"/>
                </a:solidFill>
                <a:latin typeface="Avenir Next Demi Bold"/>
                <a:ea typeface="Avenir Next Demi Bold"/>
                <a:cs typeface="Avenir Next Demi Bold"/>
                <a:sym typeface="Avenir Next Demi Bold"/>
              </a:defRPr>
            </a:pPr>
          </a:p>
        </p:txBody>
      </p:sp>
      <p:sp>
        <p:nvSpPr>
          <p:cNvPr id="608" name="Reporte de casos COVID 19…"/>
          <p:cNvSpPr txBox="1"/>
          <p:nvPr>
            <p:ph type="ctrTitle"/>
          </p:nvPr>
        </p:nvSpPr>
        <p:spPr>
          <a:xfrm>
            <a:off x="13408403" y="6500676"/>
            <a:ext cx="10928870" cy="2223209"/>
          </a:xfrm>
          <a:prstGeom prst="rect">
            <a:avLst/>
          </a:prstGeom>
        </p:spPr>
        <p:txBody>
          <a:bodyPr/>
          <a:lstStyle/>
          <a:p>
            <a:pPr algn="ctr" defTabSz="731162">
              <a:defRPr sz="5340"/>
            </a:pPr>
            <a:r>
              <a:t>Covid-19: 18 meses protegiendo </a:t>
            </a:r>
          </a:p>
          <a:p>
            <a:pPr algn="ctr" defTabSz="731162">
              <a:defRPr sz="5340"/>
            </a:pPr>
            <a:r>
              <a:t>a las familias mexicanas </a:t>
            </a:r>
          </a:p>
        </p:txBody>
      </p:sp>
      <p:pic>
        <p:nvPicPr>
          <p:cNvPr id="609" name="Imagen" descr="Imagen"/>
          <p:cNvPicPr>
            <a:picLocks noChangeAspect="1"/>
          </p:cNvPicPr>
          <p:nvPr/>
        </p:nvPicPr>
        <p:blipFill>
          <a:blip r:embed="rId3">
            <a:extLst/>
          </a:blip>
          <a:stretch>
            <a:fillRect/>
          </a:stretch>
        </p:blipFill>
        <p:spPr>
          <a:xfrm>
            <a:off x="19043057" y="563329"/>
            <a:ext cx="4616513" cy="1435485"/>
          </a:xfrm>
          <a:prstGeom prst="rect">
            <a:avLst/>
          </a:prstGeom>
          <a:ln w="12700">
            <a:miter lim="400000"/>
          </a:ln>
        </p:spPr>
      </p:pic>
      <p:sp>
        <p:nvSpPr>
          <p:cNvPr id="610" name="Figura"/>
          <p:cNvSpPr/>
          <p:nvPr/>
        </p:nvSpPr>
        <p:spPr>
          <a:xfrm flipH="1">
            <a:off x="11397404" y="3350"/>
            <a:ext cx="2097192" cy="137093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821" y="0"/>
                </a:moveTo>
                <a:lnTo>
                  <a:pt x="21600" y="16"/>
                </a:lnTo>
                <a:lnTo>
                  <a:pt x="5281" y="21600"/>
                </a:lnTo>
                <a:lnTo>
                  <a:pt x="0" y="21561"/>
                </a:lnTo>
                <a:lnTo>
                  <a:pt x="15821" y="0"/>
                </a:lnTo>
                <a:close/>
              </a:path>
            </a:pathLst>
          </a:custGeom>
          <a:gradFill>
            <a:gsLst>
              <a:gs pos="50603">
                <a:srgbClr val="DA7047"/>
              </a:gs>
              <a:gs pos="100000">
                <a:srgbClr val="E59446"/>
              </a:gs>
            </a:gsLst>
            <a:lin ang="13163632"/>
          </a:gradFill>
          <a:ln w="12700">
            <a:miter lim="400000"/>
          </a:ln>
          <a:effectLst>
            <a:outerShdw sx="100000" sy="100000" kx="0" ky="0" algn="b" rotWithShape="0" blurRad="546100" dist="152400" dir="12893773">
              <a:srgbClr val="262727">
                <a:alpha val="80878"/>
              </a:srgbClr>
            </a:outerShdw>
          </a:effectLst>
        </p:spPr>
        <p:txBody>
          <a:bodyPr lIns="0" tIns="0" rIns="0" bIns="0" anchor="ctr"/>
          <a:lstStyle/>
          <a:p>
            <a:pPr algn="ctr" defTabSz="821531">
              <a:lnSpc>
                <a:spcPct val="100000"/>
              </a:lnSpc>
              <a:defRPr cap="all" spc="210" sz="1400">
                <a:solidFill>
                  <a:srgbClr val="3375EC"/>
                </a:solidFill>
                <a:latin typeface="Avenir Next Demi Bold"/>
                <a:ea typeface="Avenir Next Demi Bold"/>
                <a:cs typeface="Avenir Next Demi Bold"/>
                <a:sym typeface="Avenir Next Demi Bold"/>
              </a:defRPr>
            </a:pP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734" name="Gráfica de columnas 2D"/>
          <p:cNvGraphicFramePr/>
          <p:nvPr/>
        </p:nvGraphicFramePr>
        <p:xfrm>
          <a:off x="1332139" y="4285195"/>
          <a:ext cx="20928691" cy="6917298"/>
        </p:xfrm>
        <a:graphic xmlns:a="http://schemas.openxmlformats.org/drawingml/2006/main">
          <a:graphicData uri="http://schemas.openxmlformats.org/drawingml/2006/chart">
            <c:chart xmlns:c="http://schemas.openxmlformats.org/drawingml/2006/chart" r:id="rId2"/>
          </a:graphicData>
        </a:graphic>
      </p:graphicFrame>
      <p:sp>
        <p:nvSpPr>
          <p:cNvPr id="735" name="14,544 casos asegurados de Covid-19, con un costo promedio de $378,357 en atención hospitalaria"/>
          <p:cNvSpPr txBox="1"/>
          <p:nvPr>
            <p:ph type="title"/>
          </p:nvPr>
        </p:nvSpPr>
        <p:spPr>
          <a:xfrm>
            <a:off x="6290328" y="224135"/>
            <a:ext cx="17522348" cy="1665675"/>
          </a:xfrm>
          <a:prstGeom prst="rect">
            <a:avLst/>
          </a:prstGeom>
        </p:spPr>
        <p:txBody>
          <a:bodyPr>
            <a:noAutofit/>
          </a:bodyPr>
          <a:lstStyle/>
          <a:p>
            <a:pPr lvl="1" indent="228600" algn="ctr">
              <a:lnSpc>
                <a:spcPct val="100000"/>
              </a:lnSpc>
              <a:defRPr b="0" sz="5000">
                <a:solidFill>
                  <a:srgbClr val="53585F"/>
                </a:solidFill>
              </a:defRPr>
            </a:pPr>
            <a:r>
              <a:t>El costo promedio por tratamiento de COVID se duplicó respecto al monto inicial de la pandemia </a:t>
            </a:r>
          </a:p>
        </p:txBody>
      </p:sp>
      <p:grpSp>
        <p:nvGrpSpPr>
          <p:cNvPr id="738" name="Gastos Médicos"/>
          <p:cNvGrpSpPr/>
          <p:nvPr/>
        </p:nvGrpSpPr>
        <p:grpSpPr>
          <a:xfrm>
            <a:off x="-441405" y="-152827"/>
            <a:ext cx="6386290" cy="1270002"/>
            <a:chOff x="0" y="0"/>
            <a:chExt cx="6386288" cy="1270000"/>
          </a:xfrm>
        </p:grpSpPr>
        <p:sp>
          <p:nvSpPr>
            <p:cNvPr id="736" name="Rectángulo redondeado"/>
            <p:cNvSpPr/>
            <p:nvPr/>
          </p:nvSpPr>
          <p:spPr>
            <a:xfrm>
              <a:off x="0" y="0"/>
              <a:ext cx="6386289" cy="1270001"/>
            </a:xfrm>
            <a:prstGeom prst="roundRect">
              <a:avLst>
                <a:gd name="adj" fmla="val 15000"/>
              </a:avLst>
            </a:prstGeom>
            <a:gradFill flip="none" rotWithShape="1">
              <a:gsLst>
                <a:gs pos="0">
                  <a:srgbClr val="EE941A"/>
                </a:gs>
                <a:gs pos="100000">
                  <a:schemeClr val="accent4"/>
                </a:gs>
              </a:gsLst>
              <a:lin ang="5400000" scaled="0"/>
            </a:gradFill>
            <a:ln w="12700" cap="flat">
              <a:noFill/>
              <a:miter lim="400000"/>
            </a:ln>
            <a:effectLst>
              <a:outerShdw sx="100000" sy="100000" kx="0" ky="0" algn="b" rotWithShape="0" blurRad="381000" dist="9887" dir="5400000">
                <a:srgbClr val="000000">
                  <a:alpha val="35248"/>
                </a:srgbClr>
              </a:outerShdw>
            </a:effectLst>
          </p:spPr>
          <p:txBody>
            <a:bodyPr wrap="square" lIns="0" tIns="0" rIns="0" bIns="0" numCol="1" anchor="ctr">
              <a:noAutofit/>
            </a:bodyPr>
            <a:lstStyle/>
            <a:p>
              <a:pPr algn="ctr">
                <a:lnSpc>
                  <a:spcPct val="80000"/>
                </a:lnSpc>
                <a:defRPr sz="5000">
                  <a:latin typeface="Avenir Next Medium"/>
                  <a:ea typeface="Avenir Next Medium"/>
                  <a:cs typeface="Avenir Next Medium"/>
                  <a:sym typeface="Avenir Next Medium"/>
                </a:defRPr>
              </a:pPr>
            </a:p>
          </p:txBody>
        </p:sp>
        <p:sp>
          <p:nvSpPr>
            <p:cNvPr id="737" name="Gastos Médicos"/>
            <p:cNvSpPr txBox="1"/>
            <p:nvPr/>
          </p:nvSpPr>
          <p:spPr>
            <a:xfrm>
              <a:off x="55795" y="203200"/>
              <a:ext cx="6274698" cy="863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nSpc>
                  <a:spcPct val="80000"/>
                </a:lnSpc>
                <a:defRPr sz="5000">
                  <a:latin typeface="Avenir Next Medium"/>
                  <a:ea typeface="Avenir Next Medium"/>
                  <a:cs typeface="Avenir Next Medium"/>
                  <a:sym typeface="Avenir Next Medium"/>
                </a:defRPr>
              </a:lvl1pPr>
            </a:lstStyle>
            <a:p>
              <a:pPr/>
              <a:r>
                <a:t>Gastos Médicos</a:t>
              </a:r>
            </a:p>
          </p:txBody>
        </p:sp>
      </p:grpSp>
      <p:sp>
        <p:nvSpPr>
          <p:cNvPr id="739" name="Número de diapositiva"/>
          <p:cNvSpPr txBox="1"/>
          <p:nvPr>
            <p:ph type="sldNum" sz="quarter" idx="4294967295"/>
          </p:nvPr>
        </p:nvSpPr>
        <p:spPr>
          <a:xfrm>
            <a:off x="24026223" y="13253369"/>
            <a:ext cx="366269" cy="4191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740" name="Imagen" descr="Imagen"/>
          <p:cNvPicPr>
            <a:picLocks noChangeAspect="1"/>
          </p:cNvPicPr>
          <p:nvPr/>
        </p:nvPicPr>
        <p:blipFill>
          <a:blip r:embed="rId3">
            <a:extLst/>
          </a:blip>
          <a:stretch>
            <a:fillRect/>
          </a:stretch>
        </p:blipFill>
        <p:spPr>
          <a:xfrm>
            <a:off x="221879" y="12607599"/>
            <a:ext cx="2449345" cy="761614"/>
          </a:xfrm>
          <a:prstGeom prst="rect">
            <a:avLst/>
          </a:prstGeom>
          <a:ln w="12700">
            <a:miter lim="400000"/>
          </a:ln>
        </p:spPr>
      </p:pic>
      <p:sp>
        <p:nvSpPr>
          <p:cNvPr id="741" name="Reporte de casos COVID 19 en población asegurada"/>
          <p:cNvSpPr txBox="1"/>
          <p:nvPr/>
        </p:nvSpPr>
        <p:spPr>
          <a:xfrm>
            <a:off x="3195074" y="12797905"/>
            <a:ext cx="5004201" cy="381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80000"/>
              </a:lnSpc>
              <a:defRPr sz="2200">
                <a:solidFill>
                  <a:srgbClr val="A6AAA9"/>
                </a:solidFill>
                <a:latin typeface="Avenir Next Medium"/>
                <a:ea typeface="Avenir Next Medium"/>
                <a:cs typeface="Avenir Next Medium"/>
                <a:sym typeface="Avenir Next Medium"/>
              </a:defRPr>
            </a:lvl1pPr>
          </a:lstStyle>
          <a:p>
            <a:pPr/>
            <a:r>
              <a:t>*Cifras al 20 de septiembre de 2021</a:t>
            </a:r>
          </a:p>
        </p:txBody>
      </p:sp>
      <p:sp>
        <p:nvSpPr>
          <p:cNvPr id="742" name="5,502.8"/>
          <p:cNvSpPr txBox="1"/>
          <p:nvPr/>
        </p:nvSpPr>
        <p:spPr>
          <a:xfrm>
            <a:off x="7108028" y="11199686"/>
            <a:ext cx="1402424" cy="5207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lnSpc>
                <a:spcPct val="80000"/>
              </a:lnSpc>
              <a:defRPr b="1" cap="all" sz="3000">
                <a:solidFill>
                  <a:srgbClr val="53585F"/>
                </a:solidFill>
              </a:defRPr>
            </a:lvl1pPr>
          </a:lstStyle>
          <a:p>
            <a:pPr/>
            <a:r>
              <a:t>2020</a:t>
            </a:r>
          </a:p>
        </p:txBody>
      </p:sp>
      <p:sp>
        <p:nvSpPr>
          <p:cNvPr id="743" name="5,502.8"/>
          <p:cNvSpPr txBox="1"/>
          <p:nvPr/>
        </p:nvSpPr>
        <p:spPr>
          <a:xfrm>
            <a:off x="17087130" y="11199686"/>
            <a:ext cx="1402424" cy="5207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lnSpc>
                <a:spcPct val="80000"/>
              </a:lnSpc>
              <a:defRPr b="1" cap="all" sz="3000">
                <a:solidFill>
                  <a:srgbClr val="53585F"/>
                </a:solidFill>
              </a:defRPr>
            </a:lvl1pPr>
          </a:lstStyle>
          <a:p>
            <a:pPr/>
            <a:r>
              <a:t>2021</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745" name="shutterstock_1715771563.jpeg" descr="shutterstock_1715771563.jpeg"/>
          <p:cNvPicPr>
            <a:picLocks noChangeAspect="1"/>
          </p:cNvPicPr>
          <p:nvPr>
            <p:ph type="pic" idx="21"/>
          </p:nvPr>
        </p:nvPicPr>
        <p:blipFill>
          <a:blip r:embed="rId2">
            <a:alphaModFix amt="88176"/>
            <a:extLst/>
          </a:blip>
          <a:srcRect l="20345" t="0" r="20345" b="0"/>
          <a:stretch>
            <a:fillRect/>
          </a:stretch>
        </p:blipFill>
        <p:spPr>
          <a:xfrm>
            <a:off x="-333533" y="-342504"/>
            <a:ext cx="15567001" cy="14401008"/>
          </a:xfrm>
          <a:prstGeom prst="rect">
            <a:avLst/>
          </a:prstGeom>
        </p:spPr>
      </p:pic>
      <p:sp>
        <p:nvSpPr>
          <p:cNvPr id="746" name="Figura"/>
          <p:cNvSpPr/>
          <p:nvPr/>
        </p:nvSpPr>
        <p:spPr>
          <a:xfrm flipH="1">
            <a:off x="12354524" y="0"/>
            <a:ext cx="12036038" cy="137160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18883" y="21600"/>
                </a:lnTo>
                <a:lnTo>
                  <a:pt x="0" y="21600"/>
                </a:lnTo>
                <a:lnTo>
                  <a:pt x="0" y="0"/>
                </a:lnTo>
                <a:close/>
              </a:path>
            </a:pathLst>
          </a:custGeom>
          <a:gradFill>
            <a:gsLst>
              <a:gs pos="50603">
                <a:srgbClr val="DA7047"/>
              </a:gs>
              <a:gs pos="100000">
                <a:srgbClr val="E59446"/>
              </a:gs>
            </a:gsLst>
            <a:lin ang="13163632"/>
          </a:gradFill>
          <a:ln w="12700">
            <a:miter lim="400000"/>
          </a:ln>
          <a:effectLst>
            <a:outerShdw sx="100000" sy="100000" kx="0" ky="0" algn="b" rotWithShape="0" blurRad="546100" dist="152400" dir="12893773">
              <a:srgbClr val="262727">
                <a:alpha val="80878"/>
              </a:srgbClr>
            </a:outerShdw>
          </a:effectLst>
        </p:spPr>
        <p:txBody>
          <a:bodyPr lIns="0" tIns="0" rIns="0" bIns="0" anchor="ctr"/>
          <a:lstStyle/>
          <a:p>
            <a:pPr algn="ctr" defTabSz="821531">
              <a:lnSpc>
                <a:spcPct val="100000"/>
              </a:lnSpc>
              <a:defRPr cap="all" spc="210" sz="1400">
                <a:solidFill>
                  <a:srgbClr val="3375EC"/>
                </a:solidFill>
                <a:latin typeface="Avenir Next Demi Bold"/>
                <a:ea typeface="Avenir Next Demi Bold"/>
                <a:cs typeface="Avenir Next Demi Bold"/>
                <a:sym typeface="Avenir Next Demi Bold"/>
              </a:defRPr>
            </a:pPr>
          </a:p>
        </p:txBody>
      </p:sp>
      <p:sp>
        <p:nvSpPr>
          <p:cNvPr id="747" name="Figura"/>
          <p:cNvSpPr/>
          <p:nvPr/>
        </p:nvSpPr>
        <p:spPr>
          <a:xfrm flipH="1">
            <a:off x="11397404" y="3350"/>
            <a:ext cx="2097192" cy="137093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821" y="0"/>
                </a:moveTo>
                <a:lnTo>
                  <a:pt x="21600" y="16"/>
                </a:lnTo>
                <a:lnTo>
                  <a:pt x="5281" y="21600"/>
                </a:lnTo>
                <a:lnTo>
                  <a:pt x="0" y="21561"/>
                </a:lnTo>
                <a:lnTo>
                  <a:pt x="15821" y="0"/>
                </a:lnTo>
                <a:close/>
              </a:path>
            </a:pathLst>
          </a:custGeom>
          <a:gradFill>
            <a:gsLst>
              <a:gs pos="50603">
                <a:srgbClr val="DA7047"/>
              </a:gs>
              <a:gs pos="100000">
                <a:srgbClr val="E59446"/>
              </a:gs>
            </a:gsLst>
            <a:lin ang="13163632"/>
          </a:gradFill>
          <a:ln w="12700">
            <a:miter lim="400000"/>
          </a:ln>
          <a:effectLst>
            <a:outerShdw sx="100000" sy="100000" kx="0" ky="0" algn="b" rotWithShape="0" blurRad="546100" dist="152400" dir="12893773">
              <a:srgbClr val="262727">
                <a:alpha val="80878"/>
              </a:srgbClr>
            </a:outerShdw>
          </a:effectLst>
        </p:spPr>
        <p:txBody>
          <a:bodyPr lIns="0" tIns="0" rIns="0" bIns="0" anchor="ctr"/>
          <a:lstStyle/>
          <a:p>
            <a:pPr algn="ctr" defTabSz="821531">
              <a:lnSpc>
                <a:spcPct val="100000"/>
              </a:lnSpc>
              <a:defRPr cap="all" spc="210" sz="1400">
                <a:solidFill>
                  <a:srgbClr val="3375EC"/>
                </a:solidFill>
                <a:latin typeface="Avenir Next Demi Bold"/>
                <a:ea typeface="Avenir Next Demi Bold"/>
                <a:cs typeface="Avenir Next Demi Bold"/>
                <a:sym typeface="Avenir Next Demi Bold"/>
              </a:defRPr>
            </a:pPr>
          </a:p>
        </p:txBody>
      </p:sp>
      <p:sp>
        <p:nvSpPr>
          <p:cNvPr id="748" name="Reporte de casos COVID 19…"/>
          <p:cNvSpPr txBox="1"/>
          <p:nvPr>
            <p:ph type="ctrTitle"/>
          </p:nvPr>
        </p:nvSpPr>
        <p:spPr>
          <a:xfrm>
            <a:off x="13309913" y="6694236"/>
            <a:ext cx="10928868" cy="2223209"/>
          </a:xfrm>
          <a:prstGeom prst="rect">
            <a:avLst/>
          </a:prstGeom>
        </p:spPr>
        <p:txBody>
          <a:bodyPr/>
          <a:lstStyle/>
          <a:p>
            <a:pPr algn="ctr">
              <a:defRPr sz="6000"/>
            </a:pPr>
            <a:r>
              <a:t>Reporte de casos COVID 19</a:t>
            </a:r>
          </a:p>
          <a:p>
            <a:pPr algn="ctr">
              <a:defRPr sz="6000"/>
            </a:pPr>
            <a:r>
              <a:t>Seguro de vida</a:t>
            </a:r>
          </a:p>
        </p:txBody>
      </p:sp>
      <p:pic>
        <p:nvPicPr>
          <p:cNvPr id="749" name="Imagen" descr="Imagen"/>
          <p:cNvPicPr>
            <a:picLocks noChangeAspect="1"/>
          </p:cNvPicPr>
          <p:nvPr/>
        </p:nvPicPr>
        <p:blipFill>
          <a:blip r:embed="rId3">
            <a:extLst/>
          </a:blip>
          <a:stretch>
            <a:fillRect/>
          </a:stretch>
        </p:blipFill>
        <p:spPr>
          <a:xfrm>
            <a:off x="19043057" y="563329"/>
            <a:ext cx="4616513" cy="1435485"/>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51" name="Costos promedio de la atención hospitalaria:…"/>
          <p:cNvSpPr txBox="1"/>
          <p:nvPr>
            <p:ph type="title"/>
          </p:nvPr>
        </p:nvSpPr>
        <p:spPr>
          <a:xfrm>
            <a:off x="6140293" y="117032"/>
            <a:ext cx="17852657" cy="1953129"/>
          </a:xfrm>
          <a:prstGeom prst="rect">
            <a:avLst/>
          </a:prstGeom>
        </p:spPr>
        <p:txBody>
          <a:bodyPr>
            <a:noAutofit/>
          </a:bodyPr>
          <a:lstStyle>
            <a:lvl1pPr indent="228600">
              <a:lnSpc>
                <a:spcPct val="100000"/>
              </a:lnSpc>
              <a:defRPr>
                <a:solidFill>
                  <a:srgbClr val="53585F"/>
                </a:solidFill>
              </a:defRPr>
            </a:lvl1pPr>
          </a:lstStyle>
          <a:p>
            <a:pPr/>
            <a:r>
              <a:t>Más de 120 mil familias han conservado su estabilidad financiera gracias al seguro de vida</a:t>
            </a:r>
          </a:p>
        </p:txBody>
      </p:sp>
      <p:grpSp>
        <p:nvGrpSpPr>
          <p:cNvPr id="754" name="Gastos Médicos"/>
          <p:cNvGrpSpPr/>
          <p:nvPr/>
        </p:nvGrpSpPr>
        <p:grpSpPr>
          <a:xfrm>
            <a:off x="-441405" y="-152827"/>
            <a:ext cx="6386290" cy="1270002"/>
            <a:chOff x="0" y="0"/>
            <a:chExt cx="6386288" cy="1270000"/>
          </a:xfrm>
        </p:grpSpPr>
        <p:sp>
          <p:nvSpPr>
            <p:cNvPr id="752" name="Rectángulo redondeado"/>
            <p:cNvSpPr/>
            <p:nvPr/>
          </p:nvSpPr>
          <p:spPr>
            <a:xfrm>
              <a:off x="0" y="0"/>
              <a:ext cx="6386289" cy="1270001"/>
            </a:xfrm>
            <a:prstGeom prst="roundRect">
              <a:avLst>
                <a:gd name="adj" fmla="val 15000"/>
              </a:avLst>
            </a:prstGeom>
            <a:gradFill flip="none" rotWithShape="1">
              <a:gsLst>
                <a:gs pos="0">
                  <a:srgbClr val="EE941A"/>
                </a:gs>
                <a:gs pos="100000">
                  <a:schemeClr val="accent4"/>
                </a:gs>
              </a:gsLst>
              <a:lin ang="5400000" scaled="0"/>
            </a:gradFill>
            <a:ln w="12700" cap="flat">
              <a:noFill/>
              <a:miter lim="400000"/>
            </a:ln>
            <a:effectLst>
              <a:outerShdw sx="100000" sy="100000" kx="0" ky="0" algn="b" rotWithShape="0" blurRad="381000" dist="9887" dir="5400000">
                <a:srgbClr val="000000">
                  <a:alpha val="35248"/>
                </a:srgbClr>
              </a:outerShdw>
            </a:effectLst>
          </p:spPr>
          <p:txBody>
            <a:bodyPr wrap="square" lIns="0" tIns="0" rIns="0" bIns="0" numCol="1" anchor="ctr">
              <a:noAutofit/>
            </a:bodyPr>
            <a:lstStyle/>
            <a:p>
              <a:pPr algn="ctr">
                <a:lnSpc>
                  <a:spcPct val="80000"/>
                </a:lnSpc>
                <a:defRPr sz="5000">
                  <a:latin typeface="Avenir Next Medium"/>
                  <a:ea typeface="Avenir Next Medium"/>
                  <a:cs typeface="Avenir Next Medium"/>
                  <a:sym typeface="Avenir Next Medium"/>
                </a:defRPr>
              </a:pPr>
            </a:p>
          </p:txBody>
        </p:sp>
        <p:sp>
          <p:nvSpPr>
            <p:cNvPr id="753" name="Seguro de vida"/>
            <p:cNvSpPr txBox="1"/>
            <p:nvPr/>
          </p:nvSpPr>
          <p:spPr>
            <a:xfrm>
              <a:off x="55795" y="203200"/>
              <a:ext cx="6274698" cy="863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nSpc>
                  <a:spcPct val="80000"/>
                </a:lnSpc>
                <a:defRPr sz="5000">
                  <a:latin typeface="Avenir Next Medium"/>
                  <a:ea typeface="Avenir Next Medium"/>
                  <a:cs typeface="Avenir Next Medium"/>
                  <a:sym typeface="Avenir Next Medium"/>
                </a:defRPr>
              </a:lvl1pPr>
            </a:lstStyle>
            <a:p>
              <a:pPr/>
              <a:r>
                <a:t>Seguro de vida</a:t>
              </a:r>
            </a:p>
          </p:txBody>
        </p:sp>
      </p:grpSp>
      <p:sp>
        <p:nvSpPr>
          <p:cNvPr id="755" name="Número de diapositiva"/>
          <p:cNvSpPr txBox="1"/>
          <p:nvPr>
            <p:ph type="sldNum" sz="quarter" idx="4294967295"/>
          </p:nvPr>
        </p:nvSpPr>
        <p:spPr>
          <a:xfrm>
            <a:off x="23877387" y="13019484"/>
            <a:ext cx="366269" cy="4191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756" name="Imagen" descr="Imagen"/>
          <p:cNvPicPr>
            <a:picLocks noChangeAspect="1"/>
          </p:cNvPicPr>
          <p:nvPr/>
        </p:nvPicPr>
        <p:blipFill>
          <a:blip r:embed="rId2">
            <a:extLst/>
          </a:blip>
          <a:stretch>
            <a:fillRect/>
          </a:stretch>
        </p:blipFill>
        <p:spPr>
          <a:xfrm>
            <a:off x="221879" y="12607599"/>
            <a:ext cx="2449345" cy="761614"/>
          </a:xfrm>
          <a:prstGeom prst="rect">
            <a:avLst/>
          </a:prstGeom>
          <a:ln w="12700">
            <a:miter lim="400000"/>
          </a:ln>
        </p:spPr>
      </p:pic>
      <p:grpSp>
        <p:nvGrpSpPr>
          <p:cNvPr id="759" name="Agrupar"/>
          <p:cNvGrpSpPr/>
          <p:nvPr/>
        </p:nvGrpSpPr>
        <p:grpSpPr>
          <a:xfrm>
            <a:off x="3739865" y="2857457"/>
            <a:ext cx="8971471" cy="3527636"/>
            <a:chOff x="33" y="0"/>
            <a:chExt cx="8971470" cy="3527634"/>
          </a:xfrm>
        </p:grpSpPr>
        <p:sp>
          <p:nvSpPr>
            <p:cNvPr id="757" name="Conector recto 14"/>
            <p:cNvSpPr/>
            <p:nvPr/>
          </p:nvSpPr>
          <p:spPr>
            <a:xfrm flipH="1">
              <a:off x="8967874" y="0"/>
              <a:ext cx="3631" cy="3527222"/>
            </a:xfrm>
            <a:prstGeom prst="line">
              <a:avLst/>
            </a:prstGeom>
            <a:noFill/>
            <a:ln w="50800" cap="rnd">
              <a:solidFill>
                <a:srgbClr val="55ACD6"/>
              </a:solidFill>
              <a:prstDash val="solid"/>
              <a:round/>
            </a:ln>
            <a:effectLst/>
          </p:spPr>
          <p:txBody>
            <a:bodyPr wrap="square" lIns="91437" tIns="91437" rIns="91437" bIns="91437" numCol="1" anchor="t">
              <a:noAutofit/>
            </a:bodyPr>
            <a:lstStyle/>
            <a:p>
              <a:pPr defTabSz="1828800">
                <a:lnSpc>
                  <a:spcPct val="100000"/>
                </a:lnSpc>
                <a:defRPr sz="3600">
                  <a:solidFill>
                    <a:srgbClr val="000000"/>
                  </a:solidFill>
                  <a:latin typeface="+mj-lt"/>
                  <a:ea typeface="+mj-ea"/>
                  <a:cs typeface="+mj-cs"/>
                  <a:sym typeface="Helvetica"/>
                </a:defRPr>
              </a:pPr>
            </a:p>
          </p:txBody>
        </p:sp>
        <p:sp>
          <p:nvSpPr>
            <p:cNvPr id="758" name="Conector recto 53"/>
            <p:cNvSpPr/>
            <p:nvPr/>
          </p:nvSpPr>
          <p:spPr>
            <a:xfrm>
              <a:off x="33" y="3507060"/>
              <a:ext cx="8937520" cy="20576"/>
            </a:xfrm>
            <a:prstGeom prst="line">
              <a:avLst/>
            </a:prstGeom>
            <a:noFill/>
            <a:ln w="50800" cap="rnd">
              <a:solidFill>
                <a:srgbClr val="55ACD6"/>
              </a:solidFill>
              <a:prstDash val="solid"/>
              <a:round/>
            </a:ln>
            <a:effectLst/>
          </p:spPr>
          <p:txBody>
            <a:bodyPr wrap="square" lIns="91437" tIns="91437" rIns="91437" bIns="91437" numCol="1" anchor="t">
              <a:noAutofit/>
            </a:bodyPr>
            <a:lstStyle/>
            <a:p>
              <a:pPr defTabSz="1828800">
                <a:lnSpc>
                  <a:spcPct val="100000"/>
                </a:lnSpc>
                <a:defRPr sz="3600">
                  <a:solidFill>
                    <a:srgbClr val="000000"/>
                  </a:solidFill>
                  <a:latin typeface="+mj-lt"/>
                  <a:ea typeface="+mj-ea"/>
                  <a:cs typeface="+mj-cs"/>
                  <a:sym typeface="Helvetica"/>
                </a:defRPr>
              </a:pPr>
            </a:p>
          </p:txBody>
        </p:sp>
      </p:grpSp>
      <p:sp>
        <p:nvSpPr>
          <p:cNvPr id="760" name="121,863…"/>
          <p:cNvSpPr txBox="1"/>
          <p:nvPr/>
        </p:nvSpPr>
        <p:spPr>
          <a:xfrm>
            <a:off x="1177693" y="1797868"/>
            <a:ext cx="13697763" cy="352763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lgn="ctr" defTabSz="2438337">
              <a:lnSpc>
                <a:spcPct val="60000"/>
              </a:lnSpc>
              <a:defRPr b="1" sz="13700">
                <a:solidFill>
                  <a:srgbClr val="6CAAD2"/>
                </a:solidFill>
              </a:defRPr>
            </a:pPr>
            <a:r>
              <a:t>121,863</a:t>
            </a:r>
          </a:p>
          <a:p>
            <a:pPr algn="ctr" defTabSz="2438337">
              <a:lnSpc>
                <a:spcPct val="60000"/>
              </a:lnSpc>
              <a:defRPr b="1" sz="13700">
                <a:solidFill>
                  <a:srgbClr val="6CAAD2"/>
                </a:solidFill>
              </a:defRPr>
            </a:pPr>
            <a:r>
              <a:t>casos </a:t>
            </a:r>
          </a:p>
        </p:txBody>
      </p:sp>
      <p:sp>
        <p:nvSpPr>
          <p:cNvPr id="761" name="TextBox 2"/>
          <p:cNvSpPr txBox="1"/>
          <p:nvPr/>
        </p:nvSpPr>
        <p:spPr>
          <a:xfrm>
            <a:off x="3446881" y="5298023"/>
            <a:ext cx="9159387" cy="1017904"/>
          </a:xfrm>
          <a:prstGeom prst="rect">
            <a:avLst/>
          </a:prstGeom>
          <a:ln w="12700">
            <a:miter lim="400000"/>
          </a:ln>
          <a:extLst>
            <a:ext uri="{C572A759-6A51-4108-AA02-DFA0A04FC94B}">
              <ma14:wrappingTextBoxFlag xmlns:ma14="http://schemas.microsoft.com/office/mac/drawingml/2011/main" val="1"/>
            </a:ext>
          </a:extLst>
        </p:spPr>
        <p:txBody>
          <a:bodyPr lIns="91437" tIns="91437" rIns="91437" bIns="91437" anchor="ctr"/>
          <a:lstStyle>
            <a:lvl1pPr algn="ctr" defTabSz="1828800">
              <a:lnSpc>
                <a:spcPct val="90000"/>
              </a:lnSpc>
              <a:spcBef>
                <a:spcPts val="1200"/>
              </a:spcBef>
              <a:defRPr b="1" cap="all" sz="4000">
                <a:solidFill>
                  <a:srgbClr val="A7A7A7"/>
                </a:solidFill>
              </a:defRPr>
            </a:lvl1pPr>
          </a:lstStyle>
          <a:p>
            <a:pPr/>
            <a:r>
              <a:t>Asegurados de vida</a:t>
            </a:r>
          </a:p>
        </p:txBody>
      </p:sp>
      <p:grpSp>
        <p:nvGrpSpPr>
          <p:cNvPr id="764" name="Agrupar"/>
          <p:cNvGrpSpPr/>
          <p:nvPr/>
        </p:nvGrpSpPr>
        <p:grpSpPr>
          <a:xfrm flipH="1">
            <a:off x="9888227" y="6405389"/>
            <a:ext cx="13697763" cy="3118105"/>
            <a:chOff x="67" y="0"/>
            <a:chExt cx="13697762" cy="3118104"/>
          </a:xfrm>
        </p:grpSpPr>
        <p:sp>
          <p:nvSpPr>
            <p:cNvPr id="762" name="Conector recto 14"/>
            <p:cNvSpPr/>
            <p:nvPr/>
          </p:nvSpPr>
          <p:spPr>
            <a:xfrm flipH="1">
              <a:off x="13692278" y="0"/>
              <a:ext cx="5552" cy="3117739"/>
            </a:xfrm>
            <a:prstGeom prst="line">
              <a:avLst/>
            </a:prstGeom>
            <a:noFill/>
            <a:ln w="50800" cap="rnd">
              <a:solidFill>
                <a:srgbClr val="CC503E"/>
              </a:solidFill>
              <a:prstDash val="solid"/>
              <a:round/>
            </a:ln>
            <a:effectLst/>
          </p:spPr>
          <p:txBody>
            <a:bodyPr wrap="square" lIns="91437" tIns="91437" rIns="91437" bIns="91437" numCol="1" anchor="t">
              <a:noAutofit/>
            </a:bodyPr>
            <a:lstStyle/>
            <a:p>
              <a:pPr defTabSz="1828800">
                <a:lnSpc>
                  <a:spcPct val="100000"/>
                </a:lnSpc>
                <a:defRPr sz="3600">
                  <a:solidFill>
                    <a:srgbClr val="000000"/>
                  </a:solidFill>
                  <a:latin typeface="+mj-lt"/>
                  <a:ea typeface="+mj-ea"/>
                  <a:cs typeface="+mj-cs"/>
                  <a:sym typeface="Helvetica"/>
                </a:defRPr>
              </a:pPr>
            </a:p>
          </p:txBody>
        </p:sp>
        <p:sp>
          <p:nvSpPr>
            <p:cNvPr id="763" name="Conector recto 53"/>
            <p:cNvSpPr/>
            <p:nvPr/>
          </p:nvSpPr>
          <p:spPr>
            <a:xfrm>
              <a:off x="67" y="3099918"/>
              <a:ext cx="13645931" cy="18187"/>
            </a:xfrm>
            <a:prstGeom prst="line">
              <a:avLst/>
            </a:prstGeom>
            <a:noFill/>
            <a:ln w="50800" cap="rnd">
              <a:solidFill>
                <a:srgbClr val="CC503E"/>
              </a:solidFill>
              <a:prstDash val="solid"/>
              <a:round/>
            </a:ln>
            <a:effectLst/>
          </p:spPr>
          <p:txBody>
            <a:bodyPr wrap="square" lIns="91437" tIns="91437" rIns="91437" bIns="91437" numCol="1" anchor="t">
              <a:noAutofit/>
            </a:bodyPr>
            <a:lstStyle/>
            <a:p>
              <a:pPr defTabSz="1828800">
                <a:lnSpc>
                  <a:spcPct val="100000"/>
                </a:lnSpc>
                <a:defRPr sz="3600">
                  <a:solidFill>
                    <a:srgbClr val="000000"/>
                  </a:solidFill>
                  <a:latin typeface="+mj-lt"/>
                  <a:ea typeface="+mj-ea"/>
                  <a:cs typeface="+mj-cs"/>
                  <a:sym typeface="Helvetica"/>
                </a:defRPr>
              </a:pPr>
            </a:p>
          </p:txBody>
        </p:sp>
      </p:grpSp>
      <p:grpSp>
        <p:nvGrpSpPr>
          <p:cNvPr id="767" name="Agrupar"/>
          <p:cNvGrpSpPr/>
          <p:nvPr/>
        </p:nvGrpSpPr>
        <p:grpSpPr>
          <a:xfrm>
            <a:off x="3194489" y="9543790"/>
            <a:ext cx="7783552" cy="3348429"/>
            <a:chOff x="23" y="0"/>
            <a:chExt cx="7783550" cy="3348427"/>
          </a:xfrm>
        </p:grpSpPr>
        <p:sp>
          <p:nvSpPr>
            <p:cNvPr id="765" name="Conector recto 14"/>
            <p:cNvSpPr/>
            <p:nvPr/>
          </p:nvSpPr>
          <p:spPr>
            <a:xfrm flipH="1">
              <a:off x="7780424" y="0"/>
              <a:ext cx="3151" cy="3348035"/>
            </a:xfrm>
            <a:prstGeom prst="line">
              <a:avLst/>
            </a:prstGeom>
            <a:noFill/>
            <a:ln w="50800" cap="rnd">
              <a:solidFill>
                <a:srgbClr val="EB7B30"/>
              </a:solidFill>
              <a:prstDash val="solid"/>
              <a:round/>
            </a:ln>
            <a:effectLst/>
          </p:spPr>
          <p:txBody>
            <a:bodyPr wrap="square" lIns="91437" tIns="91437" rIns="91437" bIns="91437" numCol="1" anchor="t">
              <a:noAutofit/>
            </a:bodyPr>
            <a:lstStyle/>
            <a:p>
              <a:pPr defTabSz="1828800">
                <a:lnSpc>
                  <a:spcPct val="100000"/>
                </a:lnSpc>
                <a:defRPr sz="3600">
                  <a:solidFill>
                    <a:srgbClr val="000000"/>
                  </a:solidFill>
                  <a:latin typeface="+mj-lt"/>
                  <a:ea typeface="+mj-ea"/>
                  <a:cs typeface="+mj-cs"/>
                  <a:sym typeface="Helvetica"/>
                </a:defRPr>
              </a:pPr>
            </a:p>
          </p:txBody>
        </p:sp>
        <p:sp>
          <p:nvSpPr>
            <p:cNvPr id="766" name="Conector recto 53"/>
            <p:cNvSpPr/>
            <p:nvPr/>
          </p:nvSpPr>
          <p:spPr>
            <a:xfrm>
              <a:off x="23" y="3328898"/>
              <a:ext cx="7754088" cy="19531"/>
            </a:xfrm>
            <a:prstGeom prst="line">
              <a:avLst/>
            </a:prstGeom>
            <a:noFill/>
            <a:ln w="50800" cap="rnd">
              <a:solidFill>
                <a:srgbClr val="EB7B30"/>
              </a:solidFill>
              <a:prstDash val="solid"/>
              <a:round/>
            </a:ln>
            <a:effectLst/>
          </p:spPr>
          <p:txBody>
            <a:bodyPr wrap="square" lIns="91437" tIns="91437" rIns="91437" bIns="91437" numCol="1" anchor="t">
              <a:noAutofit/>
            </a:bodyPr>
            <a:lstStyle/>
            <a:p>
              <a:pPr defTabSz="1828800">
                <a:lnSpc>
                  <a:spcPct val="100000"/>
                </a:lnSpc>
                <a:defRPr sz="3600">
                  <a:solidFill>
                    <a:srgbClr val="000000"/>
                  </a:solidFill>
                  <a:latin typeface="+mj-lt"/>
                  <a:ea typeface="+mj-ea"/>
                  <a:cs typeface="+mj-cs"/>
                  <a:sym typeface="Helvetica"/>
                </a:defRPr>
              </a:pPr>
            </a:p>
          </p:txBody>
        </p:sp>
      </p:grpSp>
      <p:sp>
        <p:nvSpPr>
          <p:cNvPr id="768" name="$68,520,512"/>
          <p:cNvSpPr txBox="1"/>
          <p:nvPr/>
        </p:nvSpPr>
        <p:spPr>
          <a:xfrm>
            <a:off x="11333531" y="9459950"/>
            <a:ext cx="12770132" cy="195312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2438337">
              <a:lnSpc>
                <a:spcPct val="90000"/>
              </a:lnSpc>
              <a:spcBef>
                <a:spcPts val="4500"/>
              </a:spcBef>
              <a:defRPr b="1" sz="13700">
                <a:solidFill>
                  <a:srgbClr val="EB7B30"/>
                </a:solidFill>
              </a:defRPr>
            </a:lvl1pPr>
          </a:lstStyle>
          <a:p>
            <a:pPr/>
            <a:r>
              <a:t>$68,520,512</a:t>
            </a:r>
          </a:p>
        </p:txBody>
      </p:sp>
      <p:sp>
        <p:nvSpPr>
          <p:cNvPr id="769" name="TextBox 2"/>
          <p:cNvSpPr txBox="1"/>
          <p:nvPr/>
        </p:nvSpPr>
        <p:spPr>
          <a:xfrm>
            <a:off x="12660804" y="11417437"/>
            <a:ext cx="9800205" cy="1508161"/>
          </a:xfrm>
          <a:prstGeom prst="rect">
            <a:avLst/>
          </a:prstGeom>
          <a:ln w="12700">
            <a:miter lim="400000"/>
          </a:ln>
          <a:extLst>
            <a:ext uri="{C572A759-6A51-4108-AA02-DFA0A04FC94B}">
              <ma14:wrappingTextBoxFlag xmlns:ma14="http://schemas.microsoft.com/office/mac/drawingml/2011/main" val="1"/>
            </a:ext>
          </a:extLst>
        </p:spPr>
        <p:txBody>
          <a:bodyPr lIns="91437" tIns="91437" rIns="91437" bIns="91437" anchor="ctr"/>
          <a:lstStyle>
            <a:lvl1pPr algn="ctr" defTabSz="1828800">
              <a:lnSpc>
                <a:spcPct val="90000"/>
              </a:lnSpc>
              <a:spcBef>
                <a:spcPts val="1200"/>
              </a:spcBef>
              <a:defRPr b="1" cap="all" sz="4000">
                <a:solidFill>
                  <a:srgbClr val="A7A7A7"/>
                </a:solidFill>
              </a:defRPr>
            </a:lvl1pPr>
          </a:lstStyle>
          <a:p>
            <a:pPr/>
            <a:r>
              <a:t>Caso de mayor monto</a:t>
            </a:r>
          </a:p>
        </p:txBody>
      </p:sp>
      <p:sp>
        <p:nvSpPr>
          <p:cNvPr id="770" name="$234,915"/>
          <p:cNvSpPr txBox="1"/>
          <p:nvPr/>
        </p:nvSpPr>
        <p:spPr>
          <a:xfrm>
            <a:off x="698691" y="9350206"/>
            <a:ext cx="9800204" cy="217261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2438337">
              <a:lnSpc>
                <a:spcPct val="90000"/>
              </a:lnSpc>
              <a:spcBef>
                <a:spcPts val="4500"/>
              </a:spcBef>
              <a:defRPr b="1" sz="13700">
                <a:solidFill>
                  <a:srgbClr val="EB7B30"/>
                </a:solidFill>
              </a:defRPr>
            </a:lvl1pPr>
          </a:lstStyle>
          <a:p>
            <a:pPr/>
            <a:r>
              <a:t>$234,915</a:t>
            </a:r>
          </a:p>
        </p:txBody>
      </p:sp>
      <p:sp>
        <p:nvSpPr>
          <p:cNvPr id="771" name="TextBox 2"/>
          <p:cNvSpPr txBox="1"/>
          <p:nvPr/>
        </p:nvSpPr>
        <p:spPr>
          <a:xfrm>
            <a:off x="2546131" y="11485927"/>
            <a:ext cx="6105324" cy="1371181"/>
          </a:xfrm>
          <a:prstGeom prst="rect">
            <a:avLst/>
          </a:prstGeom>
          <a:ln w="12700">
            <a:miter lim="400000"/>
          </a:ln>
          <a:extLst>
            <a:ext uri="{C572A759-6A51-4108-AA02-DFA0A04FC94B}">
              <ma14:wrappingTextBoxFlag xmlns:ma14="http://schemas.microsoft.com/office/mac/drawingml/2011/main" val="1"/>
            </a:ext>
          </a:extLst>
        </p:spPr>
        <p:txBody>
          <a:bodyPr lIns="91437" tIns="91437" rIns="91437" bIns="91437" anchor="ctr"/>
          <a:lstStyle>
            <a:lvl1pPr algn="ctr" defTabSz="1828800">
              <a:lnSpc>
                <a:spcPct val="90000"/>
              </a:lnSpc>
              <a:spcBef>
                <a:spcPts val="1200"/>
              </a:spcBef>
              <a:defRPr b="1" cap="all" sz="4000">
                <a:solidFill>
                  <a:srgbClr val="A7A7A7"/>
                </a:solidFill>
              </a:defRPr>
            </a:lvl1pPr>
          </a:lstStyle>
          <a:p>
            <a:pPr/>
            <a:r>
              <a:t>Monto promedio</a:t>
            </a:r>
          </a:p>
        </p:txBody>
      </p:sp>
      <p:grpSp>
        <p:nvGrpSpPr>
          <p:cNvPr id="774" name="Agrupar"/>
          <p:cNvGrpSpPr/>
          <p:nvPr/>
        </p:nvGrpSpPr>
        <p:grpSpPr>
          <a:xfrm flipH="1">
            <a:off x="10971282" y="9543791"/>
            <a:ext cx="13179251" cy="3348427"/>
            <a:chOff x="-61" y="0"/>
            <a:chExt cx="13179250" cy="3348426"/>
          </a:xfrm>
        </p:grpSpPr>
        <p:sp>
          <p:nvSpPr>
            <p:cNvPr id="772" name="Conector recto 14"/>
            <p:cNvSpPr/>
            <p:nvPr/>
          </p:nvSpPr>
          <p:spPr>
            <a:xfrm flipH="1">
              <a:off x="13173856" y="-1"/>
              <a:ext cx="5333" cy="3348034"/>
            </a:xfrm>
            <a:prstGeom prst="line">
              <a:avLst/>
            </a:prstGeom>
            <a:noFill/>
            <a:ln w="50800" cap="rnd">
              <a:solidFill>
                <a:srgbClr val="EB7B30"/>
              </a:solidFill>
              <a:prstDash val="solid"/>
              <a:round/>
            </a:ln>
            <a:effectLst/>
          </p:spPr>
          <p:txBody>
            <a:bodyPr wrap="square" lIns="91437" tIns="91437" rIns="91437" bIns="91437" numCol="1" anchor="t">
              <a:noAutofit/>
            </a:bodyPr>
            <a:lstStyle/>
            <a:p>
              <a:pPr defTabSz="1828800">
                <a:lnSpc>
                  <a:spcPct val="100000"/>
                </a:lnSpc>
                <a:defRPr sz="3600">
                  <a:solidFill>
                    <a:srgbClr val="000000"/>
                  </a:solidFill>
                  <a:latin typeface="+mj-lt"/>
                  <a:ea typeface="+mj-ea"/>
                  <a:cs typeface="+mj-cs"/>
                  <a:sym typeface="Helvetica"/>
                </a:defRPr>
              </a:pPr>
            </a:p>
          </p:txBody>
        </p:sp>
        <p:sp>
          <p:nvSpPr>
            <p:cNvPr id="773" name="Conector recto 53"/>
            <p:cNvSpPr/>
            <p:nvPr/>
          </p:nvSpPr>
          <p:spPr>
            <a:xfrm>
              <a:off x="-62" y="3328897"/>
              <a:ext cx="13129262" cy="19530"/>
            </a:xfrm>
            <a:prstGeom prst="line">
              <a:avLst/>
            </a:prstGeom>
            <a:noFill/>
            <a:ln w="50800" cap="rnd">
              <a:solidFill>
                <a:srgbClr val="EB7B30"/>
              </a:solidFill>
              <a:prstDash val="solid"/>
              <a:round/>
            </a:ln>
            <a:effectLst/>
          </p:spPr>
          <p:txBody>
            <a:bodyPr wrap="square" lIns="91437" tIns="91437" rIns="91437" bIns="91437" numCol="1" anchor="t">
              <a:noAutofit/>
            </a:bodyPr>
            <a:lstStyle/>
            <a:p>
              <a:pPr defTabSz="1828800">
                <a:lnSpc>
                  <a:spcPct val="100000"/>
                </a:lnSpc>
                <a:defRPr sz="3600">
                  <a:solidFill>
                    <a:srgbClr val="000000"/>
                  </a:solidFill>
                  <a:latin typeface="+mj-lt"/>
                  <a:ea typeface="+mj-ea"/>
                  <a:cs typeface="+mj-cs"/>
                  <a:sym typeface="Helvetica"/>
                </a:defRPr>
              </a:pPr>
            </a:p>
          </p:txBody>
        </p:sp>
      </p:grpSp>
      <p:sp>
        <p:nvSpPr>
          <p:cNvPr id="775" name="$28,627.4 mdp"/>
          <p:cNvSpPr txBox="1"/>
          <p:nvPr/>
        </p:nvSpPr>
        <p:spPr>
          <a:xfrm>
            <a:off x="12689244" y="4026055"/>
            <a:ext cx="10106122" cy="40808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2438337">
              <a:lnSpc>
                <a:spcPct val="70000"/>
              </a:lnSpc>
              <a:defRPr b="1" sz="13700">
                <a:solidFill>
                  <a:srgbClr val="BE5846"/>
                </a:solidFill>
              </a:defRPr>
            </a:lvl1pPr>
          </a:lstStyle>
          <a:p>
            <a:pPr/>
            <a:r>
              <a:t>$28,627.4 mdp</a:t>
            </a:r>
          </a:p>
        </p:txBody>
      </p:sp>
      <p:sp>
        <p:nvSpPr>
          <p:cNvPr id="776" name="TextBox 2"/>
          <p:cNvSpPr txBox="1"/>
          <p:nvPr/>
        </p:nvSpPr>
        <p:spPr>
          <a:xfrm>
            <a:off x="12953579" y="8062707"/>
            <a:ext cx="9577453" cy="1017904"/>
          </a:xfrm>
          <a:prstGeom prst="rect">
            <a:avLst/>
          </a:prstGeom>
          <a:ln w="12700">
            <a:miter lim="400000"/>
          </a:ln>
          <a:extLst>
            <a:ext uri="{C572A759-6A51-4108-AA02-DFA0A04FC94B}">
              <ma14:wrappingTextBoxFlag xmlns:ma14="http://schemas.microsoft.com/office/mac/drawingml/2011/main" val="1"/>
            </a:ext>
          </a:extLst>
        </p:spPr>
        <p:txBody>
          <a:bodyPr lIns="91437" tIns="91437" rIns="91437" bIns="91437" anchor="ctr"/>
          <a:lstStyle>
            <a:lvl1pPr algn="ctr" defTabSz="1828800">
              <a:lnSpc>
                <a:spcPct val="90000"/>
              </a:lnSpc>
              <a:spcBef>
                <a:spcPts val="1200"/>
              </a:spcBef>
              <a:defRPr b="1" cap="all" sz="4000">
                <a:solidFill>
                  <a:srgbClr val="A7A7A7"/>
                </a:solidFill>
              </a:defRPr>
            </a:lvl1pPr>
          </a:lstStyle>
          <a:p>
            <a:pPr/>
            <a:r>
              <a:t>Monto pagado a las familias</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778" name="Gráfica de dona 2D"/>
          <p:cNvGraphicFramePr/>
          <p:nvPr/>
        </p:nvGraphicFramePr>
        <p:xfrm>
          <a:off x="973947" y="3839436"/>
          <a:ext cx="14172498" cy="7929224"/>
        </p:xfrm>
        <a:graphic xmlns:a="http://schemas.openxmlformats.org/drawingml/2006/main">
          <a:graphicData uri="http://schemas.openxmlformats.org/drawingml/2006/chart">
            <c:chart xmlns:c="http://schemas.openxmlformats.org/drawingml/2006/chart" r:id="rId2"/>
          </a:graphicData>
        </a:graphic>
      </p:graphicFrame>
      <p:sp>
        <p:nvSpPr>
          <p:cNvPr id="779" name="7 de cada 10 casos…"/>
          <p:cNvSpPr txBox="1"/>
          <p:nvPr/>
        </p:nvSpPr>
        <p:spPr>
          <a:xfrm>
            <a:off x="2777839" y="6870157"/>
            <a:ext cx="4203893" cy="191325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algn="ctr">
              <a:defRPr cap="all" sz="3000">
                <a:solidFill>
                  <a:srgbClr val="53585F"/>
                </a:solidFill>
              </a:defRPr>
            </a:pPr>
            <a:r>
              <a:t>7 de cada 10 casos </a:t>
            </a:r>
          </a:p>
          <a:p>
            <a:pPr algn="ctr">
              <a:defRPr cap="all" sz="3000">
                <a:solidFill>
                  <a:srgbClr val="53585F"/>
                </a:solidFill>
              </a:defRPr>
            </a:pPr>
            <a:r>
              <a:t>ocurren en hombres</a:t>
            </a:r>
          </a:p>
        </p:txBody>
      </p:sp>
      <p:sp>
        <p:nvSpPr>
          <p:cNvPr id="780" name="$4,517.5 mdp  de indemnizaciones pagadas en casos masculinos, 80% del total"/>
          <p:cNvSpPr txBox="1"/>
          <p:nvPr>
            <p:ph type="title"/>
          </p:nvPr>
        </p:nvSpPr>
        <p:spPr>
          <a:xfrm>
            <a:off x="6784902" y="177476"/>
            <a:ext cx="16449354" cy="1646447"/>
          </a:xfrm>
          <a:prstGeom prst="rect">
            <a:avLst/>
          </a:prstGeom>
        </p:spPr>
        <p:txBody>
          <a:bodyPr>
            <a:noAutofit/>
          </a:bodyPr>
          <a:lstStyle/>
          <a:p>
            <a:pPr indent="228600">
              <a:lnSpc>
                <a:spcPct val="100000"/>
              </a:lnSpc>
              <a:defRPr>
                <a:solidFill>
                  <a:srgbClr val="53585F"/>
                </a:solidFill>
              </a:defRPr>
            </a:pPr>
            <a:r>
              <a:t>3 de cada 10 defunciones son mujeres; </a:t>
            </a:r>
          </a:p>
          <a:p>
            <a:pPr indent="228600">
              <a:lnSpc>
                <a:spcPct val="100000"/>
              </a:lnSpc>
              <a:defRPr>
                <a:solidFill>
                  <a:srgbClr val="53585F"/>
                </a:solidFill>
              </a:defRPr>
            </a:pPr>
            <a:r>
              <a:t>22% del monto total pagado</a:t>
            </a:r>
          </a:p>
        </p:txBody>
      </p:sp>
      <p:sp>
        <p:nvSpPr>
          <p:cNvPr id="781" name="Número de diapositiva"/>
          <p:cNvSpPr txBox="1"/>
          <p:nvPr>
            <p:ph type="sldNum" sz="quarter" idx="4294967295"/>
          </p:nvPr>
        </p:nvSpPr>
        <p:spPr>
          <a:xfrm>
            <a:off x="23813600" y="12976959"/>
            <a:ext cx="366269" cy="4191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782" name="CASOS POR GÉNERO"/>
          <p:cNvSpPr txBox="1"/>
          <p:nvPr/>
        </p:nvSpPr>
        <p:spPr>
          <a:xfrm>
            <a:off x="2765138" y="2479818"/>
            <a:ext cx="4203894" cy="6635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algn="ctr">
              <a:defRPr cap="all" sz="3000">
                <a:solidFill>
                  <a:srgbClr val="53585F"/>
                </a:solidFill>
              </a:defRPr>
            </a:lvl1pPr>
          </a:lstStyle>
          <a:p>
            <a:pPr/>
            <a:r>
              <a:t>CASOS POR GÉNERO</a:t>
            </a:r>
          </a:p>
        </p:txBody>
      </p:sp>
      <p:graphicFrame>
        <p:nvGraphicFramePr>
          <p:cNvPr id="783" name="Gráfica de columnas 2D"/>
          <p:cNvGraphicFramePr/>
          <p:nvPr/>
        </p:nvGraphicFramePr>
        <p:xfrm>
          <a:off x="15200145" y="3547608"/>
          <a:ext cx="8689900" cy="6832615"/>
        </p:xfrm>
        <a:graphic xmlns:a="http://schemas.openxmlformats.org/drawingml/2006/main">
          <a:graphicData uri="http://schemas.openxmlformats.org/drawingml/2006/chart">
            <c:chart xmlns:c="http://schemas.openxmlformats.org/drawingml/2006/chart" r:id="rId3"/>
          </a:graphicData>
        </a:graphic>
      </p:graphicFrame>
      <p:sp>
        <p:nvSpPr>
          <p:cNvPr id="784" name="Monto POR GÉNERO"/>
          <p:cNvSpPr txBox="1"/>
          <p:nvPr/>
        </p:nvSpPr>
        <p:spPr>
          <a:xfrm>
            <a:off x="17464986" y="2479818"/>
            <a:ext cx="5059777" cy="6635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algn="ctr">
              <a:defRPr cap="all" sz="3000">
                <a:solidFill>
                  <a:srgbClr val="53585F"/>
                </a:solidFill>
              </a:defRPr>
            </a:lvl1pPr>
          </a:lstStyle>
          <a:p>
            <a:pPr/>
            <a:r>
              <a:t>Monto POR GÉNERO</a:t>
            </a:r>
          </a:p>
        </p:txBody>
      </p:sp>
      <p:pic>
        <p:nvPicPr>
          <p:cNvPr id="785" name="Imagen" descr="Imagen"/>
          <p:cNvPicPr>
            <a:picLocks noChangeAspect="1"/>
          </p:cNvPicPr>
          <p:nvPr/>
        </p:nvPicPr>
        <p:blipFill>
          <a:blip r:embed="rId4">
            <a:extLst/>
          </a:blip>
          <a:stretch>
            <a:fillRect/>
          </a:stretch>
        </p:blipFill>
        <p:spPr>
          <a:xfrm>
            <a:off x="221879" y="12607599"/>
            <a:ext cx="2449345" cy="761614"/>
          </a:xfrm>
          <a:prstGeom prst="rect">
            <a:avLst/>
          </a:prstGeom>
          <a:ln w="12700">
            <a:miter lim="400000"/>
          </a:ln>
        </p:spPr>
      </p:pic>
      <p:grpSp>
        <p:nvGrpSpPr>
          <p:cNvPr id="788" name="Gastos Médicos"/>
          <p:cNvGrpSpPr/>
          <p:nvPr/>
        </p:nvGrpSpPr>
        <p:grpSpPr>
          <a:xfrm>
            <a:off x="-441405" y="-152827"/>
            <a:ext cx="6386290" cy="1270002"/>
            <a:chOff x="0" y="0"/>
            <a:chExt cx="6386288" cy="1270000"/>
          </a:xfrm>
        </p:grpSpPr>
        <p:sp>
          <p:nvSpPr>
            <p:cNvPr id="786" name="Rectángulo redondeado"/>
            <p:cNvSpPr/>
            <p:nvPr/>
          </p:nvSpPr>
          <p:spPr>
            <a:xfrm>
              <a:off x="0" y="0"/>
              <a:ext cx="6386289" cy="1270001"/>
            </a:xfrm>
            <a:prstGeom prst="roundRect">
              <a:avLst>
                <a:gd name="adj" fmla="val 15000"/>
              </a:avLst>
            </a:prstGeom>
            <a:gradFill flip="none" rotWithShape="1">
              <a:gsLst>
                <a:gs pos="0">
                  <a:srgbClr val="EE941A"/>
                </a:gs>
                <a:gs pos="100000">
                  <a:schemeClr val="accent4"/>
                </a:gs>
              </a:gsLst>
              <a:lin ang="5400000" scaled="0"/>
            </a:gradFill>
            <a:ln w="12700" cap="flat">
              <a:noFill/>
              <a:miter lim="400000"/>
            </a:ln>
            <a:effectLst>
              <a:outerShdw sx="100000" sy="100000" kx="0" ky="0" algn="b" rotWithShape="0" blurRad="381000" dist="9887" dir="5400000">
                <a:srgbClr val="000000">
                  <a:alpha val="35248"/>
                </a:srgbClr>
              </a:outerShdw>
            </a:effectLst>
          </p:spPr>
          <p:txBody>
            <a:bodyPr wrap="square" lIns="0" tIns="0" rIns="0" bIns="0" numCol="1" anchor="ctr">
              <a:noAutofit/>
            </a:bodyPr>
            <a:lstStyle/>
            <a:p>
              <a:pPr algn="ctr">
                <a:lnSpc>
                  <a:spcPct val="80000"/>
                </a:lnSpc>
                <a:defRPr sz="5000">
                  <a:latin typeface="Avenir Next Medium"/>
                  <a:ea typeface="Avenir Next Medium"/>
                  <a:cs typeface="Avenir Next Medium"/>
                  <a:sym typeface="Avenir Next Medium"/>
                </a:defRPr>
              </a:pPr>
            </a:p>
          </p:txBody>
        </p:sp>
        <p:sp>
          <p:nvSpPr>
            <p:cNvPr id="787" name="Seguro de vida"/>
            <p:cNvSpPr txBox="1"/>
            <p:nvPr/>
          </p:nvSpPr>
          <p:spPr>
            <a:xfrm>
              <a:off x="55795" y="203200"/>
              <a:ext cx="6274698" cy="863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nSpc>
                  <a:spcPct val="80000"/>
                </a:lnSpc>
                <a:defRPr sz="5000">
                  <a:latin typeface="Avenir Next Medium"/>
                  <a:ea typeface="Avenir Next Medium"/>
                  <a:cs typeface="Avenir Next Medium"/>
                  <a:sym typeface="Avenir Next Medium"/>
                </a:defRPr>
              </a:lvl1pPr>
            </a:lstStyle>
            <a:p>
              <a:pPr/>
              <a:r>
                <a:t>Seguro de vida</a:t>
              </a:r>
            </a:p>
          </p:txBody>
        </p:sp>
      </p:gr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90" name="8,169 casos en personas de 50 a 59 años,…"/>
          <p:cNvSpPr txBox="1"/>
          <p:nvPr>
            <p:ph type="title"/>
          </p:nvPr>
        </p:nvSpPr>
        <p:spPr>
          <a:xfrm>
            <a:off x="8348825" y="159660"/>
            <a:ext cx="14970662" cy="1741925"/>
          </a:xfrm>
          <a:prstGeom prst="rect">
            <a:avLst/>
          </a:prstGeom>
        </p:spPr>
        <p:txBody>
          <a:bodyPr/>
          <a:lstStyle/>
          <a:p>
            <a:pPr>
              <a:lnSpc>
                <a:spcPct val="100000"/>
              </a:lnSpc>
              <a:defRPr b="1">
                <a:solidFill>
                  <a:srgbClr val="53585F"/>
                </a:solidFill>
              </a:defRPr>
            </a:pPr>
            <a:r>
              <a:t>73,809 </a:t>
            </a:r>
            <a:r>
              <a:rPr b="0"/>
              <a:t>casos en personas de 50 a 69 años, que equivale a</a:t>
            </a:r>
            <a:r>
              <a:t> 61% </a:t>
            </a:r>
            <a:r>
              <a:rPr b="0"/>
              <a:t>del total</a:t>
            </a:r>
          </a:p>
        </p:txBody>
      </p:sp>
      <p:sp>
        <p:nvSpPr>
          <p:cNvPr id="791" name="Número de diapositiva"/>
          <p:cNvSpPr txBox="1"/>
          <p:nvPr>
            <p:ph type="sldNum" sz="quarter" idx="4294967295"/>
          </p:nvPr>
        </p:nvSpPr>
        <p:spPr>
          <a:xfrm>
            <a:off x="23813600" y="12976959"/>
            <a:ext cx="366269" cy="4191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792" name="Imagen" descr="Imagen"/>
          <p:cNvPicPr>
            <a:picLocks noChangeAspect="1"/>
          </p:cNvPicPr>
          <p:nvPr/>
        </p:nvPicPr>
        <p:blipFill>
          <a:blip r:embed="rId2">
            <a:extLst/>
          </a:blip>
          <a:stretch>
            <a:fillRect/>
          </a:stretch>
        </p:blipFill>
        <p:spPr>
          <a:xfrm>
            <a:off x="221879" y="12607599"/>
            <a:ext cx="2449345" cy="761614"/>
          </a:xfrm>
          <a:prstGeom prst="rect">
            <a:avLst/>
          </a:prstGeom>
          <a:ln w="12700">
            <a:miter lim="400000"/>
          </a:ln>
        </p:spPr>
      </p:pic>
      <p:sp>
        <p:nvSpPr>
          <p:cNvPr id="793" name="NÚMERO ACUMULADO DE CASOS DESDE EL INICIO DE LA PANDEMIA"/>
          <p:cNvSpPr txBox="1"/>
          <p:nvPr/>
        </p:nvSpPr>
        <p:spPr>
          <a:xfrm>
            <a:off x="6889809" y="11287623"/>
            <a:ext cx="12842494" cy="663575"/>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algn="ctr" defTabSz="457200">
              <a:lnSpc>
                <a:spcPts val="5000"/>
              </a:lnSpc>
              <a:defRPr sz="3000">
                <a:solidFill>
                  <a:srgbClr val="3E3E3E"/>
                </a:solidFill>
              </a:defRPr>
            </a:lvl1pPr>
          </a:lstStyle>
          <a:p>
            <a:pPr/>
            <a:r>
              <a:t>NÚMERO ACUMULADO DE CASOS DESDE EL INICIO DE LA PANDEMIA </a:t>
            </a:r>
          </a:p>
        </p:txBody>
      </p:sp>
      <p:graphicFrame>
        <p:nvGraphicFramePr>
          <p:cNvPr id="794" name="Columnas 2D"/>
          <p:cNvGraphicFramePr/>
          <p:nvPr/>
        </p:nvGraphicFramePr>
        <p:xfrm>
          <a:off x="1640939" y="3396343"/>
          <a:ext cx="20850738" cy="7380309"/>
        </p:xfrm>
        <a:graphic xmlns:a="http://schemas.openxmlformats.org/drawingml/2006/main">
          <a:graphicData uri="http://schemas.openxmlformats.org/drawingml/2006/chart">
            <c:chart xmlns:c="http://schemas.openxmlformats.org/drawingml/2006/chart" r:id="rId3"/>
          </a:graphicData>
        </a:graphic>
      </p:graphicFrame>
      <p:graphicFrame>
        <p:nvGraphicFramePr>
          <p:cNvPr id="795" name="Líneas 2D"/>
          <p:cNvGraphicFramePr/>
          <p:nvPr/>
        </p:nvGraphicFramePr>
        <p:xfrm>
          <a:off x="2669616" y="8551526"/>
          <a:ext cx="19296076" cy="1868236"/>
        </p:xfrm>
        <a:graphic xmlns:a="http://schemas.openxmlformats.org/drawingml/2006/main">
          <a:graphicData uri="http://schemas.openxmlformats.org/drawingml/2006/chart">
            <c:chart xmlns:c="http://schemas.openxmlformats.org/drawingml/2006/chart" r:id="rId4"/>
          </a:graphicData>
        </a:graphic>
      </p:graphicFrame>
      <p:grpSp>
        <p:nvGrpSpPr>
          <p:cNvPr id="798" name="Gastos Médicos"/>
          <p:cNvGrpSpPr/>
          <p:nvPr/>
        </p:nvGrpSpPr>
        <p:grpSpPr>
          <a:xfrm>
            <a:off x="-441405" y="-152827"/>
            <a:ext cx="6386290" cy="1270002"/>
            <a:chOff x="0" y="0"/>
            <a:chExt cx="6386288" cy="1270000"/>
          </a:xfrm>
        </p:grpSpPr>
        <p:sp>
          <p:nvSpPr>
            <p:cNvPr id="796" name="Rectángulo redondeado"/>
            <p:cNvSpPr/>
            <p:nvPr/>
          </p:nvSpPr>
          <p:spPr>
            <a:xfrm>
              <a:off x="0" y="0"/>
              <a:ext cx="6386289" cy="1270001"/>
            </a:xfrm>
            <a:prstGeom prst="roundRect">
              <a:avLst>
                <a:gd name="adj" fmla="val 15000"/>
              </a:avLst>
            </a:prstGeom>
            <a:gradFill flip="none" rotWithShape="1">
              <a:gsLst>
                <a:gs pos="0">
                  <a:srgbClr val="EE941A"/>
                </a:gs>
                <a:gs pos="100000">
                  <a:schemeClr val="accent4"/>
                </a:gs>
              </a:gsLst>
              <a:lin ang="5400000" scaled="0"/>
            </a:gradFill>
            <a:ln w="12700" cap="flat">
              <a:noFill/>
              <a:miter lim="400000"/>
            </a:ln>
            <a:effectLst>
              <a:outerShdw sx="100000" sy="100000" kx="0" ky="0" algn="b" rotWithShape="0" blurRad="381000" dist="9887" dir="5400000">
                <a:srgbClr val="000000">
                  <a:alpha val="35248"/>
                </a:srgbClr>
              </a:outerShdw>
            </a:effectLst>
          </p:spPr>
          <p:txBody>
            <a:bodyPr wrap="square" lIns="0" tIns="0" rIns="0" bIns="0" numCol="1" anchor="ctr">
              <a:noAutofit/>
            </a:bodyPr>
            <a:lstStyle/>
            <a:p>
              <a:pPr algn="ctr">
                <a:lnSpc>
                  <a:spcPct val="80000"/>
                </a:lnSpc>
                <a:defRPr sz="5000">
                  <a:latin typeface="Avenir Next Medium"/>
                  <a:ea typeface="Avenir Next Medium"/>
                  <a:cs typeface="Avenir Next Medium"/>
                  <a:sym typeface="Avenir Next Medium"/>
                </a:defRPr>
              </a:pPr>
            </a:p>
          </p:txBody>
        </p:sp>
        <p:sp>
          <p:nvSpPr>
            <p:cNvPr id="797" name="Seguro de vida"/>
            <p:cNvSpPr txBox="1"/>
            <p:nvPr/>
          </p:nvSpPr>
          <p:spPr>
            <a:xfrm>
              <a:off x="55795" y="203200"/>
              <a:ext cx="6274698" cy="863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nSpc>
                  <a:spcPct val="80000"/>
                </a:lnSpc>
                <a:defRPr sz="5000">
                  <a:latin typeface="Avenir Next Medium"/>
                  <a:ea typeface="Avenir Next Medium"/>
                  <a:cs typeface="Avenir Next Medium"/>
                  <a:sym typeface="Avenir Next Medium"/>
                </a:defRPr>
              </a:lvl1pPr>
            </a:lstStyle>
            <a:p>
              <a:pPr/>
              <a:r>
                <a:t>Seguro de vida</a:t>
              </a:r>
            </a:p>
          </p:txBody>
        </p:sp>
      </p:grpSp>
      <p:sp>
        <p:nvSpPr>
          <p:cNvPr id="799" name="Línea"/>
          <p:cNvSpPr/>
          <p:nvPr/>
        </p:nvSpPr>
        <p:spPr>
          <a:xfrm>
            <a:off x="4826486" y="6387572"/>
            <a:ext cx="700735" cy="2"/>
          </a:xfrm>
          <a:prstGeom prst="line">
            <a:avLst/>
          </a:prstGeom>
          <a:ln w="88900">
            <a:solidFill>
              <a:srgbClr val="B16026"/>
            </a:solidFill>
            <a:miter lim="400000"/>
          </a:ln>
        </p:spPr>
        <p:txBody>
          <a:bodyPr lIns="45718" tIns="45718" rIns="45718" bIns="45718"/>
          <a:lstStyle/>
          <a:p>
            <a:pPr>
              <a:defRPr>
                <a:solidFill>
                  <a:srgbClr val="888888"/>
                </a:solidFill>
              </a:defRPr>
            </a:pPr>
          </a:p>
        </p:txBody>
      </p:sp>
      <p:sp>
        <p:nvSpPr>
          <p:cNvPr id="800" name="Tendencia"/>
          <p:cNvSpPr txBox="1"/>
          <p:nvPr/>
        </p:nvSpPr>
        <p:spPr>
          <a:xfrm>
            <a:off x="651457" y="6127223"/>
            <a:ext cx="4037534" cy="5207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lnSpc>
                <a:spcPct val="80000"/>
              </a:lnSpc>
              <a:defRPr cap="all" sz="3000">
                <a:solidFill>
                  <a:srgbClr val="53585F"/>
                </a:solidFill>
                <a:latin typeface="Avenir Next Medium"/>
                <a:ea typeface="Avenir Next Medium"/>
                <a:cs typeface="Avenir Next Medium"/>
                <a:sym typeface="Avenir Next Medium"/>
              </a:defRPr>
            </a:lvl1pPr>
          </a:lstStyle>
          <a:p>
            <a:pPr/>
            <a:r>
              <a:t>NÚMERO DE CASOS</a:t>
            </a:r>
          </a:p>
        </p:txBody>
      </p:sp>
      <p:sp>
        <p:nvSpPr>
          <p:cNvPr id="801" name="Tendencia"/>
          <p:cNvSpPr txBox="1"/>
          <p:nvPr/>
        </p:nvSpPr>
        <p:spPr>
          <a:xfrm>
            <a:off x="10811397" y="2648964"/>
            <a:ext cx="10045518" cy="5207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lnSpc>
                <a:spcPct val="80000"/>
              </a:lnSpc>
              <a:defRPr cap="all" sz="3000">
                <a:solidFill>
                  <a:srgbClr val="53585F"/>
                </a:solidFill>
                <a:latin typeface="Avenir Next Medium"/>
                <a:ea typeface="Avenir Next Medium"/>
                <a:cs typeface="Avenir Next Medium"/>
                <a:sym typeface="Avenir Next Medium"/>
              </a:defRPr>
            </a:lvl1pPr>
          </a:lstStyle>
          <a:p>
            <a:pPr/>
            <a:r>
              <a:t>Monto acumulado por rango de edad</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03" name="XXX casos COVID-19 en el país, solo  1.58% tiene seguro"/>
          <p:cNvSpPr txBox="1"/>
          <p:nvPr>
            <p:ph type="title"/>
          </p:nvPr>
        </p:nvSpPr>
        <p:spPr>
          <a:xfrm>
            <a:off x="6176222" y="157410"/>
            <a:ext cx="18092940" cy="2010546"/>
          </a:xfrm>
          <a:prstGeom prst="rect">
            <a:avLst/>
          </a:prstGeom>
        </p:spPr>
        <p:txBody>
          <a:bodyPr>
            <a:noAutofit/>
          </a:bodyPr>
          <a:lstStyle>
            <a:lvl1pPr indent="228600">
              <a:lnSpc>
                <a:spcPct val="100000"/>
              </a:lnSpc>
              <a:defRPr>
                <a:solidFill>
                  <a:srgbClr val="53585F"/>
                </a:solidFill>
              </a:defRPr>
            </a:lvl1pPr>
          </a:lstStyle>
          <a:p>
            <a:pPr/>
            <a:r>
              <a:t>10.6 millones de mexicanos protegen la estabilidad financiera de sus familias con un seguro</a:t>
            </a:r>
          </a:p>
        </p:txBody>
      </p:sp>
      <p:sp>
        <p:nvSpPr>
          <p:cNvPr id="804" name="* Comunicado técnico diario COVID-19 México. Subsecretaría de Prevención y Promoción de la Salud 04 de noviembre de 2020 19:00 h. https://coronavirus.gob.mx"/>
          <p:cNvSpPr txBox="1"/>
          <p:nvPr/>
        </p:nvSpPr>
        <p:spPr>
          <a:xfrm>
            <a:off x="3627899" y="12562638"/>
            <a:ext cx="19271551" cy="85153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a:lnSpc>
                <a:spcPct val="80000"/>
              </a:lnSpc>
              <a:defRPr sz="2300">
                <a:solidFill>
                  <a:srgbClr val="53585F"/>
                </a:solidFill>
              </a:defRPr>
            </a:pPr>
            <a:r>
              <a:t>* Comunicado técnico diario COVID-19 México. Subsecretaría de Prevención y Promoción de la Salud 22 de septiembre de 2021 </a:t>
            </a:r>
            <a:r>
              <a:rPr u="sng">
                <a:solidFill>
                  <a:srgbClr val="0000FF"/>
                </a:solidFill>
                <a:uFill>
                  <a:solidFill>
                    <a:srgbClr val="0000FF"/>
                  </a:solidFill>
                </a:uFill>
                <a:hlinkClick r:id="rId2" invalidUrl="" action="" tgtFrame="" tooltip="" history="1" highlightClick="0" endSnd="0"/>
              </a:rPr>
              <a:t>https://coronavirus.gob.mx</a:t>
            </a:r>
          </a:p>
        </p:txBody>
      </p:sp>
      <p:grpSp>
        <p:nvGrpSpPr>
          <p:cNvPr id="807" name="Gastos Médicos"/>
          <p:cNvGrpSpPr/>
          <p:nvPr/>
        </p:nvGrpSpPr>
        <p:grpSpPr>
          <a:xfrm>
            <a:off x="-441405" y="-152827"/>
            <a:ext cx="6386290" cy="1270002"/>
            <a:chOff x="0" y="0"/>
            <a:chExt cx="6386288" cy="1270000"/>
          </a:xfrm>
        </p:grpSpPr>
        <p:sp>
          <p:nvSpPr>
            <p:cNvPr id="805" name="Rectángulo redondeado"/>
            <p:cNvSpPr/>
            <p:nvPr/>
          </p:nvSpPr>
          <p:spPr>
            <a:xfrm>
              <a:off x="0" y="0"/>
              <a:ext cx="6386289" cy="1270001"/>
            </a:xfrm>
            <a:prstGeom prst="roundRect">
              <a:avLst>
                <a:gd name="adj" fmla="val 15000"/>
              </a:avLst>
            </a:prstGeom>
            <a:gradFill flip="none" rotWithShape="1">
              <a:gsLst>
                <a:gs pos="0">
                  <a:srgbClr val="EE941A"/>
                </a:gs>
                <a:gs pos="100000">
                  <a:schemeClr val="accent4"/>
                </a:gs>
              </a:gsLst>
              <a:lin ang="5400000" scaled="0"/>
            </a:gradFill>
            <a:ln w="12700" cap="flat">
              <a:noFill/>
              <a:miter lim="400000"/>
            </a:ln>
            <a:effectLst>
              <a:outerShdw sx="100000" sy="100000" kx="0" ky="0" algn="b" rotWithShape="0" blurRad="381000" dist="9887" dir="5400000">
                <a:srgbClr val="000000">
                  <a:alpha val="35248"/>
                </a:srgbClr>
              </a:outerShdw>
            </a:effectLst>
          </p:spPr>
          <p:txBody>
            <a:bodyPr wrap="square" lIns="0" tIns="0" rIns="0" bIns="0" numCol="1" anchor="ctr">
              <a:noAutofit/>
            </a:bodyPr>
            <a:lstStyle/>
            <a:p>
              <a:pPr algn="ctr">
                <a:lnSpc>
                  <a:spcPct val="80000"/>
                </a:lnSpc>
                <a:defRPr sz="5000">
                  <a:latin typeface="Avenir Next Medium"/>
                  <a:ea typeface="Avenir Next Medium"/>
                  <a:cs typeface="Avenir Next Medium"/>
                  <a:sym typeface="Avenir Next Medium"/>
                </a:defRPr>
              </a:pPr>
            </a:p>
          </p:txBody>
        </p:sp>
        <p:sp>
          <p:nvSpPr>
            <p:cNvPr id="806" name="Seguro de vida"/>
            <p:cNvSpPr txBox="1"/>
            <p:nvPr/>
          </p:nvSpPr>
          <p:spPr>
            <a:xfrm>
              <a:off x="55795" y="203200"/>
              <a:ext cx="6274698" cy="863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nSpc>
                  <a:spcPct val="80000"/>
                </a:lnSpc>
                <a:defRPr sz="5000">
                  <a:latin typeface="Avenir Next Medium"/>
                  <a:ea typeface="Avenir Next Medium"/>
                  <a:cs typeface="Avenir Next Medium"/>
                  <a:sym typeface="Avenir Next Medium"/>
                </a:defRPr>
              </a:lvl1pPr>
            </a:lstStyle>
            <a:p>
              <a:pPr/>
              <a:r>
                <a:t>Seguro de vida</a:t>
              </a:r>
            </a:p>
          </p:txBody>
        </p:sp>
      </p:grpSp>
      <p:sp>
        <p:nvSpPr>
          <p:cNvPr id="808" name="Número de diapositiva"/>
          <p:cNvSpPr txBox="1"/>
          <p:nvPr>
            <p:ph type="sldNum" sz="quarter" idx="4294967295"/>
          </p:nvPr>
        </p:nvSpPr>
        <p:spPr>
          <a:xfrm>
            <a:off x="23856125" y="12955696"/>
            <a:ext cx="366269" cy="4191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aphicFrame>
        <p:nvGraphicFramePr>
          <p:cNvPr id="809" name="Gráfica de columnas 2D"/>
          <p:cNvGraphicFramePr/>
          <p:nvPr/>
        </p:nvGraphicFramePr>
        <p:xfrm>
          <a:off x="5226207" y="3996746"/>
          <a:ext cx="13116856" cy="7245430"/>
        </p:xfrm>
        <a:graphic xmlns:a="http://schemas.openxmlformats.org/drawingml/2006/main">
          <a:graphicData uri="http://schemas.openxmlformats.org/drawingml/2006/chart">
            <c:chart xmlns:c="http://schemas.openxmlformats.org/drawingml/2006/chart" r:id="rId3"/>
          </a:graphicData>
        </a:graphic>
      </p:graphicFrame>
      <p:pic>
        <p:nvPicPr>
          <p:cNvPr id="810" name="Imagen" descr="Imagen"/>
          <p:cNvPicPr>
            <a:picLocks noChangeAspect="1"/>
          </p:cNvPicPr>
          <p:nvPr/>
        </p:nvPicPr>
        <p:blipFill>
          <a:blip r:embed="rId4">
            <a:extLst/>
          </a:blip>
          <a:stretch>
            <a:fillRect/>
          </a:stretch>
        </p:blipFill>
        <p:spPr>
          <a:xfrm>
            <a:off x="221879" y="12607599"/>
            <a:ext cx="2449345" cy="761614"/>
          </a:xfrm>
          <a:prstGeom prst="rect">
            <a:avLst/>
          </a:prstGeom>
          <a:ln w="12700">
            <a:miter lim="400000"/>
          </a:ln>
        </p:spPr>
      </p:pic>
      <p:sp>
        <p:nvSpPr>
          <p:cNvPr id="811" name="* Comunicado técnico diario COVID-19 México. Subsecretaría de Prevención y Promoción de la Salud 04 de noviembre de 2020 19:00 h. https://coronavirus.gob.mx"/>
          <p:cNvSpPr txBox="1"/>
          <p:nvPr/>
        </p:nvSpPr>
        <p:spPr>
          <a:xfrm>
            <a:off x="8811364" y="3010914"/>
            <a:ext cx="6761272" cy="6635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algn="ctr">
              <a:lnSpc>
                <a:spcPct val="80000"/>
              </a:lnSpc>
              <a:defRPr cap="all" sz="3000">
                <a:solidFill>
                  <a:srgbClr val="53585F"/>
                </a:solidFill>
              </a:defRPr>
            </a:lvl1pPr>
          </a:lstStyle>
          <a:p>
            <a:pPr/>
            <a:r>
              <a:t>Tasa de fallecimiento</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813" name="foto_portada.jpg" descr="foto_portada.jpg"/>
          <p:cNvPicPr>
            <a:picLocks noChangeAspect="1"/>
          </p:cNvPicPr>
          <p:nvPr>
            <p:ph type="pic" idx="21"/>
          </p:nvPr>
        </p:nvPicPr>
        <p:blipFill>
          <a:blip r:embed="rId2">
            <a:extLst/>
          </a:blip>
          <a:srcRect l="38" t="0" r="38" b="0"/>
          <a:stretch>
            <a:fillRect/>
          </a:stretch>
        </p:blipFill>
        <p:spPr>
          <a:xfrm>
            <a:off x="-6189670" y="-82154"/>
            <a:ext cx="24686714" cy="13880346"/>
          </a:xfrm>
          <a:prstGeom prst="rect">
            <a:avLst/>
          </a:prstGeom>
        </p:spPr>
      </p:pic>
      <p:sp>
        <p:nvSpPr>
          <p:cNvPr id="814" name="Figura"/>
          <p:cNvSpPr/>
          <p:nvPr/>
        </p:nvSpPr>
        <p:spPr>
          <a:xfrm flipH="1">
            <a:off x="12354524" y="0"/>
            <a:ext cx="12036038" cy="137160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18883" y="21600"/>
                </a:lnTo>
                <a:lnTo>
                  <a:pt x="0" y="21600"/>
                </a:lnTo>
                <a:lnTo>
                  <a:pt x="0" y="0"/>
                </a:lnTo>
                <a:close/>
              </a:path>
            </a:pathLst>
          </a:custGeom>
          <a:gradFill>
            <a:gsLst>
              <a:gs pos="50603">
                <a:srgbClr val="DA7047"/>
              </a:gs>
              <a:gs pos="100000">
                <a:srgbClr val="E59446"/>
              </a:gs>
            </a:gsLst>
            <a:lin ang="13163632"/>
          </a:gradFill>
          <a:ln w="12700">
            <a:miter lim="400000"/>
          </a:ln>
          <a:effectLst>
            <a:outerShdw sx="100000" sy="100000" kx="0" ky="0" algn="b" rotWithShape="0" blurRad="546100" dist="152400" dir="12893773">
              <a:srgbClr val="262727">
                <a:alpha val="80878"/>
              </a:srgbClr>
            </a:outerShdw>
          </a:effectLst>
        </p:spPr>
        <p:txBody>
          <a:bodyPr lIns="0" tIns="0" rIns="0" bIns="0" anchor="ctr"/>
          <a:lstStyle/>
          <a:p>
            <a:pPr algn="ctr" defTabSz="821531">
              <a:lnSpc>
                <a:spcPct val="100000"/>
              </a:lnSpc>
              <a:defRPr cap="all" spc="210" sz="1400">
                <a:solidFill>
                  <a:srgbClr val="3375EC"/>
                </a:solidFill>
                <a:latin typeface="Avenir Next Demi Bold"/>
                <a:ea typeface="Avenir Next Demi Bold"/>
                <a:cs typeface="Avenir Next Demi Bold"/>
                <a:sym typeface="Avenir Next Demi Bold"/>
              </a:defRPr>
            </a:pPr>
          </a:p>
        </p:txBody>
      </p:sp>
      <p:sp>
        <p:nvSpPr>
          <p:cNvPr id="815" name="Figura"/>
          <p:cNvSpPr/>
          <p:nvPr/>
        </p:nvSpPr>
        <p:spPr>
          <a:xfrm flipH="1">
            <a:off x="11397404" y="3350"/>
            <a:ext cx="2097192" cy="137093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821" y="0"/>
                </a:moveTo>
                <a:lnTo>
                  <a:pt x="21600" y="16"/>
                </a:lnTo>
                <a:lnTo>
                  <a:pt x="5281" y="21600"/>
                </a:lnTo>
                <a:lnTo>
                  <a:pt x="0" y="21561"/>
                </a:lnTo>
                <a:lnTo>
                  <a:pt x="15821" y="0"/>
                </a:lnTo>
                <a:close/>
              </a:path>
            </a:pathLst>
          </a:custGeom>
          <a:gradFill>
            <a:gsLst>
              <a:gs pos="50603">
                <a:srgbClr val="DA7047"/>
              </a:gs>
              <a:gs pos="100000">
                <a:srgbClr val="E59446"/>
              </a:gs>
            </a:gsLst>
            <a:lin ang="13163632"/>
          </a:gradFill>
          <a:ln w="12700">
            <a:miter lim="400000"/>
          </a:ln>
          <a:effectLst>
            <a:outerShdw sx="100000" sy="100000" kx="0" ky="0" algn="b" rotWithShape="0" blurRad="546100" dist="152400" dir="12893773">
              <a:srgbClr val="262727">
                <a:alpha val="80878"/>
              </a:srgbClr>
            </a:outerShdw>
          </a:effectLst>
        </p:spPr>
        <p:txBody>
          <a:bodyPr lIns="0" tIns="0" rIns="0" bIns="0" anchor="ctr"/>
          <a:lstStyle/>
          <a:p>
            <a:pPr algn="ctr" defTabSz="821531">
              <a:lnSpc>
                <a:spcPct val="100000"/>
              </a:lnSpc>
              <a:defRPr cap="all" spc="210" sz="1400">
                <a:solidFill>
                  <a:srgbClr val="3375EC"/>
                </a:solidFill>
                <a:latin typeface="Avenir Next Demi Bold"/>
                <a:ea typeface="Avenir Next Demi Bold"/>
                <a:cs typeface="Avenir Next Demi Bold"/>
                <a:sym typeface="Avenir Next Demi Bold"/>
              </a:defRPr>
            </a:pPr>
          </a:p>
        </p:txBody>
      </p:sp>
      <p:sp>
        <p:nvSpPr>
          <p:cNvPr id="816" name="Covid-19 en la industria de seguros"/>
          <p:cNvSpPr txBox="1"/>
          <p:nvPr/>
        </p:nvSpPr>
        <p:spPr>
          <a:xfrm>
            <a:off x="13329335" y="5920740"/>
            <a:ext cx="10686986" cy="187452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lnSpc>
                <a:spcPct val="80000"/>
              </a:lnSpc>
              <a:defRPr b="1" sz="6000"/>
            </a:lvl1pPr>
          </a:lstStyle>
          <a:p>
            <a:pPr/>
            <a:r>
              <a:t>Cobertura solidaria de apoyo al sector salud </a:t>
            </a:r>
          </a:p>
        </p:txBody>
      </p:sp>
      <p:pic>
        <p:nvPicPr>
          <p:cNvPr id="817" name="Imagen" descr="Imagen"/>
          <p:cNvPicPr>
            <a:picLocks noChangeAspect="1"/>
          </p:cNvPicPr>
          <p:nvPr/>
        </p:nvPicPr>
        <p:blipFill>
          <a:blip r:embed="rId3">
            <a:extLst/>
          </a:blip>
          <a:stretch>
            <a:fillRect/>
          </a:stretch>
        </p:blipFill>
        <p:spPr>
          <a:xfrm>
            <a:off x="19043057" y="563329"/>
            <a:ext cx="4616513" cy="1435485"/>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19" name="La industria de seguros se solidarizó con el sector público de salud y creó la cobertura solidaria"/>
          <p:cNvSpPr txBox="1"/>
          <p:nvPr>
            <p:ph type="title"/>
          </p:nvPr>
        </p:nvSpPr>
        <p:spPr>
          <a:xfrm>
            <a:off x="6195460" y="100012"/>
            <a:ext cx="17553790" cy="2381251"/>
          </a:xfrm>
          <a:prstGeom prst="rect">
            <a:avLst/>
          </a:prstGeom>
        </p:spPr>
        <p:txBody>
          <a:bodyPr anchor="ctr">
            <a:noAutofit/>
          </a:bodyPr>
          <a:lstStyle>
            <a:lvl1pPr indent="228600" algn="ctr" defTabSz="821530">
              <a:lnSpc>
                <a:spcPct val="100000"/>
              </a:lnSpc>
              <a:defRPr b="0" sz="5000">
                <a:solidFill>
                  <a:srgbClr val="53585F"/>
                </a:solidFill>
              </a:defRPr>
            </a:lvl1pPr>
          </a:lstStyle>
          <a:p>
            <a:pPr/>
            <a:r>
              <a:t>La industria de seguros se solidarizó con el sector público de salud y creó la cobertura solidaria</a:t>
            </a:r>
          </a:p>
        </p:txBody>
      </p:sp>
      <p:sp>
        <p:nvSpPr>
          <p:cNvPr id="820" name="Número de diapositiva"/>
          <p:cNvSpPr txBox="1"/>
          <p:nvPr>
            <p:ph type="sldNum" sz="quarter" idx="4294967295"/>
          </p:nvPr>
        </p:nvSpPr>
        <p:spPr>
          <a:xfrm>
            <a:off x="23749000" y="13019087"/>
            <a:ext cx="366268" cy="419101"/>
          </a:xfrm>
          <a:prstGeom prst="rect">
            <a:avLst/>
          </a:prstGeom>
          <a:extLst>
            <a:ext uri="{C572A759-6A51-4108-AA02-DFA0A04FC94B}">
              <ma14:wrappingTextBoxFlag xmlns:ma14="http://schemas.microsoft.com/office/mac/drawingml/2011/main" val="1"/>
            </a:ext>
          </a:extLst>
        </p:spPr>
        <p:txBody>
          <a:bodyPr/>
          <a:lstStyle>
            <a:lvl1pPr defTabSz="820737"/>
          </a:lstStyle>
          <a:p>
            <a:pPr/>
            <a:fld id="{86CB4B4D-7CA3-9044-876B-883B54F8677D}" type="slidenum"/>
          </a:p>
        </p:txBody>
      </p:sp>
      <p:pic>
        <p:nvPicPr>
          <p:cNvPr id="821" name="Imagen" descr="Imagen"/>
          <p:cNvPicPr>
            <a:picLocks noChangeAspect="1"/>
          </p:cNvPicPr>
          <p:nvPr/>
        </p:nvPicPr>
        <p:blipFill>
          <a:blip r:embed="rId2">
            <a:extLst/>
          </a:blip>
          <a:stretch>
            <a:fillRect/>
          </a:stretch>
        </p:blipFill>
        <p:spPr>
          <a:xfrm>
            <a:off x="220662" y="12606337"/>
            <a:ext cx="2449513" cy="762001"/>
          </a:xfrm>
          <a:prstGeom prst="rect">
            <a:avLst/>
          </a:prstGeom>
          <a:ln w="12700">
            <a:miter lim="400000"/>
          </a:ln>
        </p:spPr>
      </p:pic>
      <p:grpSp>
        <p:nvGrpSpPr>
          <p:cNvPr id="824" name="Gastos Médicos"/>
          <p:cNvGrpSpPr/>
          <p:nvPr/>
        </p:nvGrpSpPr>
        <p:grpSpPr>
          <a:xfrm>
            <a:off x="-149305" y="-152827"/>
            <a:ext cx="6386290" cy="1270002"/>
            <a:chOff x="0" y="0"/>
            <a:chExt cx="6386288" cy="1270000"/>
          </a:xfrm>
        </p:grpSpPr>
        <p:sp>
          <p:nvSpPr>
            <p:cNvPr id="822" name="Rectángulo redondeado"/>
            <p:cNvSpPr/>
            <p:nvPr/>
          </p:nvSpPr>
          <p:spPr>
            <a:xfrm>
              <a:off x="0" y="0"/>
              <a:ext cx="6386289" cy="1270001"/>
            </a:xfrm>
            <a:prstGeom prst="roundRect">
              <a:avLst>
                <a:gd name="adj" fmla="val 15000"/>
              </a:avLst>
            </a:prstGeom>
            <a:gradFill flip="none" rotWithShape="1">
              <a:gsLst>
                <a:gs pos="0">
                  <a:srgbClr val="EE941A"/>
                </a:gs>
                <a:gs pos="100000">
                  <a:schemeClr val="accent4"/>
                </a:gs>
              </a:gsLst>
              <a:lin ang="5400000" scaled="0"/>
            </a:gradFill>
            <a:ln w="12700" cap="flat">
              <a:noFill/>
              <a:miter lim="400000"/>
            </a:ln>
            <a:effectLst>
              <a:outerShdw sx="100000" sy="100000" kx="0" ky="0" algn="b" rotWithShape="0" blurRad="381000" dist="9887" dir="5400000">
                <a:srgbClr val="000000">
                  <a:alpha val="35248"/>
                </a:srgbClr>
              </a:outerShdw>
            </a:effectLst>
          </p:spPr>
          <p:txBody>
            <a:bodyPr wrap="square" lIns="0" tIns="0" rIns="0" bIns="0" numCol="1" anchor="ctr">
              <a:noAutofit/>
            </a:bodyPr>
            <a:lstStyle/>
            <a:p>
              <a:pPr algn="ctr">
                <a:lnSpc>
                  <a:spcPct val="80000"/>
                </a:lnSpc>
                <a:defRPr sz="5000">
                  <a:latin typeface="Avenir Next Medium"/>
                  <a:ea typeface="Avenir Next Medium"/>
                  <a:cs typeface="Avenir Next Medium"/>
                  <a:sym typeface="Avenir Next Medium"/>
                </a:defRPr>
              </a:pPr>
            </a:p>
          </p:txBody>
        </p:sp>
        <p:sp>
          <p:nvSpPr>
            <p:cNvPr id="823" name="Cobertura Solidaria"/>
            <p:cNvSpPr txBox="1"/>
            <p:nvPr/>
          </p:nvSpPr>
          <p:spPr>
            <a:xfrm>
              <a:off x="55795" y="203200"/>
              <a:ext cx="6274698" cy="863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nSpc>
                  <a:spcPct val="80000"/>
                </a:lnSpc>
                <a:defRPr sz="5000">
                  <a:latin typeface="Avenir Next Medium"/>
                  <a:ea typeface="Avenir Next Medium"/>
                  <a:cs typeface="Avenir Next Medium"/>
                  <a:sym typeface="Avenir Next Medium"/>
                </a:defRPr>
              </a:lvl1pPr>
            </a:lstStyle>
            <a:p>
              <a:pPr/>
              <a:r>
                <a:t>Cobertura Solidaria</a:t>
              </a:r>
            </a:p>
          </p:txBody>
        </p:sp>
      </p:grpSp>
      <p:sp>
        <p:nvSpPr>
          <p:cNvPr id="825" name="Las aseguradoras de México unieron esfuerzos para proteger a 1.6 millones de trabajadores de salud del sector público…"/>
          <p:cNvSpPr txBox="1"/>
          <p:nvPr>
            <p:ph type="body" sz="half" idx="1"/>
          </p:nvPr>
        </p:nvSpPr>
        <p:spPr>
          <a:xfrm>
            <a:off x="1158043" y="3122652"/>
            <a:ext cx="22067914" cy="4072449"/>
          </a:xfrm>
          <a:prstGeom prst="rect">
            <a:avLst/>
          </a:prstGeom>
          <a:noFill/>
          <a:effectLst/>
        </p:spPr>
        <p:txBody>
          <a:bodyPr>
            <a:noAutofit/>
          </a:bodyPr>
          <a:lstStyle/>
          <a:p>
            <a:pPr marL="539999" indent="-539999" defTabSz="821530">
              <a:spcBef>
                <a:spcPts val="3500"/>
              </a:spcBef>
              <a:buClr>
                <a:srgbClr val="FE5720"/>
              </a:buClr>
              <a:buSzPct val="150000"/>
              <a:buChar char="•"/>
              <a:defRPr sz="4000">
                <a:solidFill>
                  <a:srgbClr val="53585F"/>
                </a:solidFill>
                <a:latin typeface="Avenir Next Medium"/>
                <a:ea typeface="Avenir Next Medium"/>
                <a:cs typeface="Avenir Next Medium"/>
                <a:sym typeface="Avenir Next Medium"/>
              </a:defRPr>
            </a:pPr>
            <a:r>
              <a:t>Las aseguradoras de México unieron esfuerzos para proteger a 1.6 millones de trabajadores de salud del sector público</a:t>
            </a:r>
          </a:p>
          <a:p>
            <a:pPr marL="539999" indent="-539999" defTabSz="821530">
              <a:spcBef>
                <a:spcPts val="3500"/>
              </a:spcBef>
              <a:buClr>
                <a:srgbClr val="FE5720"/>
              </a:buClr>
              <a:buSzPct val="150000"/>
              <a:buChar char="•"/>
              <a:defRPr sz="4000">
                <a:solidFill>
                  <a:srgbClr val="53585F"/>
                </a:solidFill>
                <a:latin typeface="Avenir Next Medium"/>
                <a:ea typeface="Avenir Next Medium"/>
                <a:cs typeface="Avenir Next Medium"/>
                <a:sym typeface="Avenir Next Medium"/>
              </a:defRPr>
            </a:pPr>
            <a:r>
              <a:t>A través de una cobertura gratuita para el personal que falleció atendiendo Covid 19</a:t>
            </a:r>
          </a:p>
          <a:p>
            <a:pPr marL="539999" indent="-539999" defTabSz="821530">
              <a:spcBef>
                <a:spcPts val="3500"/>
              </a:spcBef>
              <a:buClr>
                <a:srgbClr val="FE5720"/>
              </a:buClr>
              <a:buSzPct val="150000"/>
              <a:buChar char="•"/>
              <a:defRPr sz="4000">
                <a:solidFill>
                  <a:srgbClr val="53585F"/>
                </a:solidFill>
                <a:latin typeface="Avenir Next Medium"/>
                <a:ea typeface="Avenir Next Medium"/>
                <a:cs typeface="Avenir Next Medium"/>
                <a:sym typeface="Avenir Next Medium"/>
              </a:defRPr>
            </a:pPr>
            <a:r>
              <a:t>Se brindó protección financiera a las familias de:</a:t>
            </a:r>
          </a:p>
        </p:txBody>
      </p:sp>
      <p:graphicFrame>
        <p:nvGraphicFramePr>
          <p:cNvPr id="826" name="Tabla"/>
          <p:cNvGraphicFramePr/>
          <p:nvPr/>
        </p:nvGraphicFramePr>
        <p:xfrm>
          <a:off x="3558631" y="7438227"/>
          <a:ext cx="17266738" cy="4689815"/>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5706545"/>
                <a:gridCol w="5777025"/>
                <a:gridCol w="5783167"/>
              </a:tblGrid>
              <a:tr h="1563271">
                <a:tc>
                  <a:txBody>
                    <a:bodyPr/>
                    <a:lstStyle/>
                    <a:p>
                      <a:pPr>
                        <a:lnSpc>
                          <a:spcPct val="100000"/>
                        </a:lnSpc>
                        <a:spcBef>
                          <a:spcPts val="3500"/>
                        </a:spcBef>
                        <a:defRPr sz="1800"/>
                      </a:pPr>
                      <a:r>
                        <a:rPr sz="4000">
                          <a:solidFill>
                            <a:srgbClr val="53585F"/>
                          </a:solidFill>
                          <a:latin typeface="Avenir Next Medium"/>
                          <a:ea typeface="Avenir Next Medium"/>
                          <a:cs typeface="Avenir Next Medium"/>
                          <a:sym typeface="Avenir Next Medium"/>
                        </a:rPr>
                        <a:t>Afanadores</a:t>
                      </a:r>
                    </a:p>
                  </a:txBody>
                  <a:tcPr marL="12700" marR="12700" marT="12700" marB="0" anchor="ctr" anchorCtr="0" horzOverflow="overflow">
                    <a:lnL w="0">
                      <a:miter lim="400000"/>
                    </a:lnL>
                    <a:lnR w="0">
                      <a:miter lim="400000"/>
                    </a:lnR>
                    <a:lnT w="0">
                      <a:miter lim="400000"/>
                    </a:lnT>
                    <a:lnB w="0">
                      <a:miter lim="400000"/>
                    </a:lnB>
                  </a:tcPr>
                </a:tc>
                <a:tc rowSpan="2">
                  <a:txBody>
                    <a:bodyPr/>
                    <a:lstStyle/>
                    <a:p>
                      <a:pPr marR="790252">
                        <a:lnSpc>
                          <a:spcPct val="100000"/>
                        </a:lnSpc>
                        <a:spcBef>
                          <a:spcPts val="3500"/>
                        </a:spcBef>
                        <a:defRPr sz="1800"/>
                      </a:pPr>
                      <a:r>
                        <a:rPr sz="4000">
                          <a:solidFill>
                            <a:srgbClr val="53585F"/>
                          </a:solidFill>
                          <a:latin typeface="Avenir Next Medium"/>
                          <a:ea typeface="Avenir Next Medium"/>
                          <a:cs typeface="Avenir Next Medium"/>
                          <a:sym typeface="Avenir Next Medium"/>
                        </a:rPr>
                        <a:t>Enfermeras, auxiliares y pasantes</a:t>
                      </a:r>
                    </a:p>
                  </a:txBody>
                  <a:tcPr marL="12700" marR="12700" marT="12700" marB="0" anchor="ctr" anchorCtr="0" horzOverflow="overflow">
                    <a:lnL w="0">
                      <a:miter lim="400000"/>
                    </a:lnL>
                    <a:lnR w="0">
                      <a:miter lim="400000"/>
                    </a:lnR>
                    <a:lnT w="0">
                      <a:miter lim="400000"/>
                    </a:lnT>
                    <a:lnB w="0">
                      <a:miter lim="400000"/>
                    </a:lnB>
                  </a:tcPr>
                </a:tc>
                <a:tc rowSpan="2">
                  <a:txBody>
                    <a:bodyPr/>
                    <a:lstStyle/>
                    <a:p>
                      <a:pPr>
                        <a:lnSpc>
                          <a:spcPct val="100000"/>
                        </a:lnSpc>
                        <a:spcBef>
                          <a:spcPts val="3500"/>
                        </a:spcBef>
                        <a:defRPr sz="1800"/>
                      </a:pPr>
                      <a:r>
                        <a:rPr sz="4000">
                          <a:solidFill>
                            <a:srgbClr val="53585F"/>
                          </a:solidFill>
                          <a:latin typeface="Avenir Next Medium"/>
                          <a:ea typeface="Avenir Next Medium"/>
                          <a:cs typeface="Avenir Next Medium"/>
                          <a:sym typeface="Avenir Next Medium"/>
                        </a:rPr>
                        <a:t>Personal profesional y técnico</a:t>
                      </a:r>
                    </a:p>
                  </a:txBody>
                  <a:tcPr marL="12700" marR="12700" marT="12700" marB="0" anchor="ctr" anchorCtr="0" horzOverflow="overflow">
                    <a:lnL w="0">
                      <a:miter lim="400000"/>
                    </a:lnL>
                    <a:lnR w="0">
                      <a:miter lim="400000"/>
                    </a:lnR>
                    <a:lnT w="0">
                      <a:miter lim="400000"/>
                    </a:lnT>
                    <a:lnB w="0">
                      <a:miter lim="400000"/>
                    </a:lnB>
                  </a:tcPr>
                </a:tc>
              </a:tr>
              <a:tr h="1563271">
                <a:tc>
                  <a:txBody>
                    <a:bodyPr/>
                    <a:lstStyle/>
                    <a:p>
                      <a:pPr>
                        <a:lnSpc>
                          <a:spcPct val="100000"/>
                        </a:lnSpc>
                        <a:spcBef>
                          <a:spcPts val="3500"/>
                        </a:spcBef>
                        <a:defRPr sz="1800"/>
                      </a:pPr>
                      <a:r>
                        <a:rPr sz="4000">
                          <a:solidFill>
                            <a:srgbClr val="53585F"/>
                          </a:solidFill>
                          <a:latin typeface="Avenir Next Medium"/>
                          <a:ea typeface="Avenir Next Medium"/>
                          <a:cs typeface="Avenir Next Medium"/>
                          <a:sym typeface="Avenir Next Medium"/>
                        </a:rPr>
                        <a:t>Intendentes</a:t>
                      </a:r>
                    </a:p>
                  </a:txBody>
                  <a:tcPr marL="12700" marR="12700" marT="12700" marB="0" anchor="ctr" anchorCtr="0" horzOverflow="overflow">
                    <a:lnL w="0">
                      <a:miter lim="400000"/>
                    </a:lnL>
                    <a:lnR w="0">
                      <a:miter lim="400000"/>
                    </a:lnR>
                    <a:lnT w="0">
                      <a:miter lim="400000"/>
                    </a:lnT>
                    <a:lnB w="0">
                      <a:miter lim="400000"/>
                    </a:lnB>
                  </a:tcPr>
                </a:tc>
                <a:tc vMerge="1">
                  <a:tcPr/>
                </a:tc>
                <a:tc vMerge="1">
                  <a:tcPr/>
                </a:tc>
              </a:tr>
              <a:tr h="1563271">
                <a:tc>
                  <a:txBody>
                    <a:bodyPr/>
                    <a:lstStyle/>
                    <a:p>
                      <a:pPr>
                        <a:lnSpc>
                          <a:spcPct val="100000"/>
                        </a:lnSpc>
                        <a:spcBef>
                          <a:spcPts val="3500"/>
                        </a:spcBef>
                        <a:defRPr sz="1800"/>
                      </a:pPr>
                      <a:r>
                        <a:rPr sz="4000">
                          <a:solidFill>
                            <a:srgbClr val="53585F"/>
                          </a:solidFill>
                          <a:latin typeface="Avenir Next Medium"/>
                          <a:ea typeface="Avenir Next Medium"/>
                          <a:cs typeface="Avenir Next Medium"/>
                          <a:sym typeface="Avenir Next Medium"/>
                        </a:rPr>
                        <a:t>Camilleros</a:t>
                      </a:r>
                    </a:p>
                  </a:txBody>
                  <a:tcPr marL="12700" marR="12700" marT="12700" marB="0" anchor="ctr" anchorCtr="0" horzOverflow="overflow">
                    <a:lnL w="0">
                      <a:miter lim="400000"/>
                    </a:lnL>
                    <a:lnR w="0">
                      <a:miter lim="400000"/>
                    </a:lnR>
                    <a:lnT w="0">
                      <a:miter lim="400000"/>
                    </a:lnT>
                    <a:lnB w="0">
                      <a:miter lim="400000"/>
                    </a:lnB>
                  </a:tcPr>
                </a:tc>
                <a:tc>
                  <a:txBody>
                    <a:bodyPr/>
                    <a:lstStyle/>
                    <a:p>
                      <a:pPr>
                        <a:lnSpc>
                          <a:spcPct val="100000"/>
                        </a:lnSpc>
                        <a:spcBef>
                          <a:spcPts val="3500"/>
                        </a:spcBef>
                        <a:defRPr sz="1800"/>
                      </a:pPr>
                      <a:r>
                        <a:rPr sz="4000">
                          <a:solidFill>
                            <a:srgbClr val="53585F"/>
                          </a:solidFill>
                          <a:latin typeface="Avenir Next Medium"/>
                          <a:ea typeface="Avenir Next Medium"/>
                          <a:cs typeface="Avenir Next Medium"/>
                          <a:sym typeface="Avenir Next Medium"/>
                        </a:rPr>
                        <a:t>Médicos</a:t>
                      </a:r>
                    </a:p>
                  </a:txBody>
                  <a:tcPr marL="12700" marR="12700" marT="12700" marB="0" anchor="ctr" anchorCtr="0" horzOverflow="overflow">
                    <a:lnL w="0">
                      <a:miter lim="400000"/>
                    </a:lnL>
                    <a:lnR w="0">
                      <a:miter lim="400000"/>
                    </a:lnR>
                    <a:lnT w="0">
                      <a:miter lim="400000"/>
                    </a:lnT>
                    <a:lnB w="0">
                      <a:miter lim="400000"/>
                    </a:lnB>
                  </a:tcPr>
                </a:tc>
                <a:tc>
                  <a:txBody>
                    <a:bodyPr/>
                    <a:lstStyle/>
                    <a:p>
                      <a:pPr>
                        <a:lnSpc>
                          <a:spcPct val="100000"/>
                        </a:lnSpc>
                        <a:spcBef>
                          <a:spcPts val="3500"/>
                        </a:spcBef>
                        <a:defRPr sz="1800"/>
                      </a:pPr>
                      <a:r>
                        <a:rPr sz="4000">
                          <a:solidFill>
                            <a:srgbClr val="53585F"/>
                          </a:solidFill>
                          <a:latin typeface="Avenir Next Medium"/>
                          <a:ea typeface="Avenir Next Medium"/>
                          <a:cs typeface="Avenir Next Medium"/>
                          <a:sym typeface="Avenir Next Medium"/>
                        </a:rPr>
                        <a:t>Residentes</a:t>
                      </a:r>
                    </a:p>
                  </a:txBody>
                  <a:tcPr marL="12700" marR="12700" marT="12700" marB="0" anchor="ctr" anchorCtr="0" horzOverflow="overflow">
                    <a:lnL w="0">
                      <a:miter lim="400000"/>
                    </a:lnL>
                    <a:lnR w="0">
                      <a:miter lim="400000"/>
                    </a:lnR>
                    <a:lnT w="0">
                      <a:miter lim="400000"/>
                    </a:lnT>
                    <a:lnB w="0">
                      <a:miter lim="400000"/>
                    </a:lnB>
                  </a:tcPr>
                </a:tc>
              </a:tr>
            </a:tbl>
          </a:graphicData>
        </a:graphic>
      </p:graphicFrame>
      <p:pic>
        <p:nvPicPr>
          <p:cNvPr id="827" name="Imagen" descr="Imagen"/>
          <p:cNvPicPr>
            <a:picLocks noChangeAspect="1"/>
          </p:cNvPicPr>
          <p:nvPr/>
        </p:nvPicPr>
        <p:blipFill>
          <a:blip r:embed="rId3">
            <a:extLst/>
          </a:blip>
          <a:stretch>
            <a:fillRect/>
          </a:stretch>
        </p:blipFill>
        <p:spPr>
          <a:xfrm rot="20577530">
            <a:off x="3020250" y="7764268"/>
            <a:ext cx="495301" cy="1066801"/>
          </a:xfrm>
          <a:prstGeom prst="rect">
            <a:avLst/>
          </a:prstGeom>
          <a:ln w="12700">
            <a:miter lim="400000"/>
          </a:ln>
        </p:spPr>
      </p:pic>
      <p:pic>
        <p:nvPicPr>
          <p:cNvPr id="828" name="Imagen" descr="Imagen"/>
          <p:cNvPicPr>
            <a:picLocks noChangeAspect="1"/>
          </p:cNvPicPr>
          <p:nvPr/>
        </p:nvPicPr>
        <p:blipFill>
          <a:blip r:embed="rId3">
            <a:extLst/>
          </a:blip>
          <a:stretch>
            <a:fillRect/>
          </a:stretch>
        </p:blipFill>
        <p:spPr>
          <a:xfrm rot="20577530">
            <a:off x="3020250" y="9249734"/>
            <a:ext cx="495301" cy="1066801"/>
          </a:xfrm>
          <a:prstGeom prst="rect">
            <a:avLst/>
          </a:prstGeom>
          <a:ln w="12700">
            <a:miter lim="400000"/>
          </a:ln>
        </p:spPr>
      </p:pic>
      <p:pic>
        <p:nvPicPr>
          <p:cNvPr id="829" name="Imagen" descr="Imagen"/>
          <p:cNvPicPr>
            <a:picLocks noChangeAspect="1"/>
          </p:cNvPicPr>
          <p:nvPr/>
        </p:nvPicPr>
        <p:blipFill>
          <a:blip r:embed="rId3">
            <a:extLst/>
          </a:blip>
          <a:stretch>
            <a:fillRect/>
          </a:stretch>
        </p:blipFill>
        <p:spPr>
          <a:xfrm rot="20577530">
            <a:off x="3020250" y="10735199"/>
            <a:ext cx="495301" cy="1066801"/>
          </a:xfrm>
          <a:prstGeom prst="rect">
            <a:avLst/>
          </a:prstGeom>
          <a:ln w="12700">
            <a:miter lim="400000"/>
          </a:ln>
        </p:spPr>
      </p:pic>
      <p:pic>
        <p:nvPicPr>
          <p:cNvPr id="830" name="Imagen" descr="Imagen"/>
          <p:cNvPicPr>
            <a:picLocks noChangeAspect="1"/>
          </p:cNvPicPr>
          <p:nvPr/>
        </p:nvPicPr>
        <p:blipFill>
          <a:blip r:embed="rId3">
            <a:extLst/>
          </a:blip>
          <a:stretch>
            <a:fillRect/>
          </a:stretch>
        </p:blipFill>
        <p:spPr>
          <a:xfrm rot="20577530">
            <a:off x="8719521" y="8352031"/>
            <a:ext cx="495301" cy="1066801"/>
          </a:xfrm>
          <a:prstGeom prst="rect">
            <a:avLst/>
          </a:prstGeom>
          <a:ln w="12700">
            <a:miter lim="400000"/>
          </a:ln>
        </p:spPr>
      </p:pic>
      <p:pic>
        <p:nvPicPr>
          <p:cNvPr id="831" name="Imagen" descr="Imagen"/>
          <p:cNvPicPr>
            <a:picLocks noChangeAspect="1"/>
          </p:cNvPicPr>
          <p:nvPr/>
        </p:nvPicPr>
        <p:blipFill>
          <a:blip r:embed="rId3">
            <a:extLst/>
          </a:blip>
          <a:stretch>
            <a:fillRect/>
          </a:stretch>
        </p:blipFill>
        <p:spPr>
          <a:xfrm rot="20577530">
            <a:off x="8719521" y="10735199"/>
            <a:ext cx="495301" cy="1066801"/>
          </a:xfrm>
          <a:prstGeom prst="rect">
            <a:avLst/>
          </a:prstGeom>
          <a:ln w="12700">
            <a:miter lim="400000"/>
          </a:ln>
        </p:spPr>
      </p:pic>
      <p:pic>
        <p:nvPicPr>
          <p:cNvPr id="832" name="Imagen" descr="Imagen"/>
          <p:cNvPicPr>
            <a:picLocks noChangeAspect="1"/>
          </p:cNvPicPr>
          <p:nvPr/>
        </p:nvPicPr>
        <p:blipFill>
          <a:blip r:embed="rId3">
            <a:extLst/>
          </a:blip>
          <a:stretch>
            <a:fillRect/>
          </a:stretch>
        </p:blipFill>
        <p:spPr>
          <a:xfrm rot="20577530">
            <a:off x="14480438" y="10735199"/>
            <a:ext cx="495301" cy="1066801"/>
          </a:xfrm>
          <a:prstGeom prst="rect">
            <a:avLst/>
          </a:prstGeom>
          <a:ln w="12700">
            <a:miter lim="400000"/>
          </a:ln>
        </p:spPr>
      </p:pic>
      <p:pic>
        <p:nvPicPr>
          <p:cNvPr id="833" name="Imagen" descr="Imagen"/>
          <p:cNvPicPr>
            <a:picLocks noChangeAspect="1"/>
          </p:cNvPicPr>
          <p:nvPr/>
        </p:nvPicPr>
        <p:blipFill>
          <a:blip r:embed="rId3">
            <a:extLst/>
          </a:blip>
          <a:stretch>
            <a:fillRect/>
          </a:stretch>
        </p:blipFill>
        <p:spPr>
          <a:xfrm rot="20577530">
            <a:off x="14480438" y="8428517"/>
            <a:ext cx="495301" cy="1066801"/>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35" name="761 familias beneficiadas a través de la Cobertura Solidaria"/>
          <p:cNvSpPr txBox="1"/>
          <p:nvPr>
            <p:ph type="title"/>
          </p:nvPr>
        </p:nvSpPr>
        <p:spPr>
          <a:xfrm>
            <a:off x="6195460" y="100012"/>
            <a:ext cx="17553790" cy="1526193"/>
          </a:xfrm>
          <a:prstGeom prst="rect">
            <a:avLst/>
          </a:prstGeom>
        </p:spPr>
        <p:txBody>
          <a:bodyPr anchor="ctr">
            <a:noAutofit/>
          </a:bodyPr>
          <a:lstStyle>
            <a:lvl1pPr indent="228600" algn="ctr" defTabSz="821530">
              <a:lnSpc>
                <a:spcPct val="100000"/>
              </a:lnSpc>
              <a:defRPr b="0" sz="5000">
                <a:solidFill>
                  <a:srgbClr val="53585F"/>
                </a:solidFill>
              </a:defRPr>
            </a:lvl1pPr>
          </a:lstStyle>
          <a:p>
            <a:pPr/>
            <a:r>
              <a:t>761 familias beneficiadas a través de la Cobertura Solidaria</a:t>
            </a:r>
          </a:p>
        </p:txBody>
      </p:sp>
      <p:sp>
        <p:nvSpPr>
          <p:cNvPr id="836" name="Número de diapositiva"/>
          <p:cNvSpPr txBox="1"/>
          <p:nvPr>
            <p:ph type="sldNum" sz="quarter" idx="4294967295"/>
          </p:nvPr>
        </p:nvSpPr>
        <p:spPr>
          <a:xfrm>
            <a:off x="23749000" y="13019087"/>
            <a:ext cx="366268" cy="419101"/>
          </a:xfrm>
          <a:prstGeom prst="rect">
            <a:avLst/>
          </a:prstGeom>
          <a:extLst>
            <a:ext uri="{C572A759-6A51-4108-AA02-DFA0A04FC94B}">
              <ma14:wrappingTextBoxFlag xmlns:ma14="http://schemas.microsoft.com/office/mac/drawingml/2011/main" val="1"/>
            </a:ext>
          </a:extLst>
        </p:spPr>
        <p:txBody>
          <a:bodyPr/>
          <a:lstStyle>
            <a:lvl1pPr defTabSz="820737"/>
          </a:lstStyle>
          <a:p>
            <a:pPr/>
            <a:fld id="{86CB4B4D-7CA3-9044-876B-883B54F8677D}" type="slidenum"/>
          </a:p>
        </p:txBody>
      </p:sp>
      <p:pic>
        <p:nvPicPr>
          <p:cNvPr id="837" name="Imagen" descr="Imagen"/>
          <p:cNvPicPr>
            <a:picLocks noChangeAspect="1"/>
          </p:cNvPicPr>
          <p:nvPr/>
        </p:nvPicPr>
        <p:blipFill>
          <a:blip r:embed="rId2">
            <a:extLst/>
          </a:blip>
          <a:stretch>
            <a:fillRect/>
          </a:stretch>
        </p:blipFill>
        <p:spPr>
          <a:xfrm>
            <a:off x="220662" y="12606337"/>
            <a:ext cx="2449513" cy="762001"/>
          </a:xfrm>
          <a:prstGeom prst="rect">
            <a:avLst/>
          </a:prstGeom>
          <a:ln w="12700">
            <a:miter lim="400000"/>
          </a:ln>
        </p:spPr>
      </p:pic>
      <p:sp>
        <p:nvSpPr>
          <p:cNvPr id="838" name="Figura"/>
          <p:cNvSpPr/>
          <p:nvPr/>
        </p:nvSpPr>
        <p:spPr>
          <a:xfrm>
            <a:off x="8148558" y="2627499"/>
            <a:ext cx="3352958" cy="8703612"/>
          </a:xfrm>
          <a:custGeom>
            <a:avLst/>
            <a:gdLst/>
            <a:ahLst/>
            <a:cxnLst>
              <a:cxn ang="0">
                <a:pos x="wd2" y="hd2"/>
              </a:cxn>
              <a:cxn ang="5400000">
                <a:pos x="wd2" y="hd2"/>
              </a:cxn>
              <a:cxn ang="10800000">
                <a:pos x="wd2" y="hd2"/>
              </a:cxn>
              <a:cxn ang="16200000">
                <a:pos x="wd2" y="hd2"/>
              </a:cxn>
            </a:cxnLst>
            <a:rect l="0" t="0" r="r" b="b"/>
            <a:pathLst>
              <a:path w="21342" h="21108" fill="norm" stroke="1" extrusionOk="0">
                <a:moveTo>
                  <a:pt x="1979" y="0"/>
                </a:moveTo>
                <a:cubicBezTo>
                  <a:pt x="1406" y="0"/>
                  <a:pt x="1118" y="0"/>
                  <a:pt x="814" y="46"/>
                </a:cubicBezTo>
                <a:cubicBezTo>
                  <a:pt x="481" y="103"/>
                  <a:pt x="217" y="227"/>
                  <a:pt x="96" y="384"/>
                </a:cubicBezTo>
                <a:cubicBezTo>
                  <a:pt x="0" y="528"/>
                  <a:pt x="0" y="663"/>
                  <a:pt x="0" y="929"/>
                </a:cubicBezTo>
                <a:lnTo>
                  <a:pt x="0" y="15435"/>
                </a:lnTo>
                <a:cubicBezTo>
                  <a:pt x="0" y="15593"/>
                  <a:pt x="9" y="15701"/>
                  <a:pt x="29" y="15796"/>
                </a:cubicBezTo>
                <a:cubicBezTo>
                  <a:pt x="-129" y="17175"/>
                  <a:pt x="895" y="18579"/>
                  <a:pt x="3126" y="19633"/>
                </a:cubicBezTo>
                <a:cubicBezTo>
                  <a:pt x="7292" y="21600"/>
                  <a:pt x="14050" y="21600"/>
                  <a:pt x="18216" y="19633"/>
                </a:cubicBezTo>
                <a:cubicBezTo>
                  <a:pt x="20447" y="18579"/>
                  <a:pt x="21471" y="17175"/>
                  <a:pt x="21313" y="15796"/>
                </a:cubicBezTo>
                <a:cubicBezTo>
                  <a:pt x="21333" y="15702"/>
                  <a:pt x="21342" y="15594"/>
                  <a:pt x="21342" y="15438"/>
                </a:cubicBezTo>
                <a:lnTo>
                  <a:pt x="21342" y="933"/>
                </a:lnTo>
                <a:cubicBezTo>
                  <a:pt x="21342" y="662"/>
                  <a:pt x="21342" y="528"/>
                  <a:pt x="21246" y="384"/>
                </a:cubicBezTo>
                <a:cubicBezTo>
                  <a:pt x="21125" y="227"/>
                  <a:pt x="20861" y="103"/>
                  <a:pt x="20528" y="46"/>
                </a:cubicBezTo>
                <a:cubicBezTo>
                  <a:pt x="20224" y="0"/>
                  <a:pt x="19938" y="0"/>
                  <a:pt x="19374" y="0"/>
                </a:cubicBezTo>
                <a:lnTo>
                  <a:pt x="1979" y="0"/>
                </a:lnTo>
                <a:close/>
              </a:path>
            </a:pathLst>
          </a:custGeom>
          <a:solidFill>
            <a:srgbClr val="FFFFFF"/>
          </a:solidFill>
          <a:ln w="12700">
            <a:miter lim="400000"/>
          </a:ln>
          <a:effectLst>
            <a:outerShdw sx="100000" sy="100000" kx="0" ky="0" algn="b" rotWithShape="0" blurRad="381000" dist="177800" dir="5400000">
              <a:srgbClr val="C6C8CD">
                <a:alpha val="80488"/>
              </a:srgbClr>
            </a:outerShdw>
          </a:effectLst>
        </p:spPr>
        <p:txBody>
          <a:bodyPr lIns="0" tIns="0" rIns="0" bIns="0" anchor="ctr"/>
          <a:lstStyle/>
          <a:p>
            <a:pPr defTabSz="820737"/>
          </a:p>
        </p:txBody>
      </p:sp>
      <p:sp>
        <p:nvSpPr>
          <p:cNvPr id="839" name="Círculo"/>
          <p:cNvSpPr/>
          <p:nvPr/>
        </p:nvSpPr>
        <p:spPr>
          <a:xfrm rot="10800000">
            <a:off x="8483764" y="8313420"/>
            <a:ext cx="2682388" cy="2682388"/>
          </a:xfrm>
          <a:prstGeom prst="ellipse">
            <a:avLst/>
          </a:prstGeom>
          <a:gradFill>
            <a:gsLst>
              <a:gs pos="0">
                <a:srgbClr val="DA7047"/>
              </a:gs>
              <a:gs pos="50602">
                <a:srgbClr val="DA7047"/>
              </a:gs>
              <a:gs pos="100000">
                <a:srgbClr val="E59446"/>
              </a:gs>
            </a:gsLst>
            <a:lin ang="13500000"/>
          </a:gradFill>
          <a:ln w="12700">
            <a:miter lim="400000"/>
          </a:ln>
        </p:spPr>
        <p:txBody>
          <a:bodyPr lIns="0" tIns="0" rIns="0" bIns="0" anchor="ctr"/>
          <a:lstStyle/>
          <a:p>
            <a:pPr algn="ctr" defTabSz="820737">
              <a:defRPr sz="1400">
                <a:solidFill>
                  <a:srgbClr val="3375EC"/>
                </a:solidFill>
                <a:latin typeface="Avenir Next Demi Bold"/>
                <a:ea typeface="Avenir Next Demi Bold"/>
                <a:cs typeface="Avenir Next Demi Bold"/>
                <a:sym typeface="Avenir Next Demi Bold"/>
              </a:defRPr>
            </a:pPr>
          </a:p>
        </p:txBody>
      </p:sp>
      <p:sp>
        <p:nvSpPr>
          <p:cNvPr id="840" name="Figura"/>
          <p:cNvSpPr/>
          <p:nvPr/>
        </p:nvSpPr>
        <p:spPr>
          <a:xfrm>
            <a:off x="3652758" y="2584637"/>
            <a:ext cx="3354546" cy="8703612"/>
          </a:xfrm>
          <a:custGeom>
            <a:avLst/>
            <a:gdLst/>
            <a:ahLst/>
            <a:cxnLst>
              <a:cxn ang="0">
                <a:pos x="wd2" y="hd2"/>
              </a:cxn>
              <a:cxn ang="5400000">
                <a:pos x="wd2" y="hd2"/>
              </a:cxn>
              <a:cxn ang="10800000">
                <a:pos x="wd2" y="hd2"/>
              </a:cxn>
              <a:cxn ang="16200000">
                <a:pos x="wd2" y="hd2"/>
              </a:cxn>
            </a:cxnLst>
            <a:rect l="0" t="0" r="r" b="b"/>
            <a:pathLst>
              <a:path w="21342" h="21108" fill="norm" stroke="1" extrusionOk="0">
                <a:moveTo>
                  <a:pt x="1979" y="0"/>
                </a:moveTo>
                <a:cubicBezTo>
                  <a:pt x="1406" y="0"/>
                  <a:pt x="1118" y="0"/>
                  <a:pt x="814" y="46"/>
                </a:cubicBezTo>
                <a:cubicBezTo>
                  <a:pt x="481" y="103"/>
                  <a:pt x="217" y="227"/>
                  <a:pt x="96" y="384"/>
                </a:cubicBezTo>
                <a:cubicBezTo>
                  <a:pt x="0" y="528"/>
                  <a:pt x="0" y="663"/>
                  <a:pt x="0" y="929"/>
                </a:cubicBezTo>
                <a:lnTo>
                  <a:pt x="0" y="15435"/>
                </a:lnTo>
                <a:cubicBezTo>
                  <a:pt x="0" y="15593"/>
                  <a:pt x="9" y="15701"/>
                  <a:pt x="29" y="15796"/>
                </a:cubicBezTo>
                <a:cubicBezTo>
                  <a:pt x="-129" y="17175"/>
                  <a:pt x="895" y="18579"/>
                  <a:pt x="3126" y="19633"/>
                </a:cubicBezTo>
                <a:cubicBezTo>
                  <a:pt x="7292" y="21600"/>
                  <a:pt x="14050" y="21600"/>
                  <a:pt x="18216" y="19633"/>
                </a:cubicBezTo>
                <a:cubicBezTo>
                  <a:pt x="20447" y="18579"/>
                  <a:pt x="21471" y="17175"/>
                  <a:pt x="21313" y="15796"/>
                </a:cubicBezTo>
                <a:cubicBezTo>
                  <a:pt x="21333" y="15702"/>
                  <a:pt x="21342" y="15594"/>
                  <a:pt x="21342" y="15438"/>
                </a:cubicBezTo>
                <a:lnTo>
                  <a:pt x="21342" y="933"/>
                </a:lnTo>
                <a:cubicBezTo>
                  <a:pt x="21342" y="662"/>
                  <a:pt x="21342" y="528"/>
                  <a:pt x="21246" y="384"/>
                </a:cubicBezTo>
                <a:cubicBezTo>
                  <a:pt x="21125" y="227"/>
                  <a:pt x="20861" y="103"/>
                  <a:pt x="20528" y="46"/>
                </a:cubicBezTo>
                <a:cubicBezTo>
                  <a:pt x="20224" y="0"/>
                  <a:pt x="19938" y="0"/>
                  <a:pt x="19374" y="0"/>
                </a:cubicBezTo>
                <a:lnTo>
                  <a:pt x="1979" y="0"/>
                </a:lnTo>
                <a:close/>
              </a:path>
            </a:pathLst>
          </a:custGeom>
          <a:solidFill>
            <a:srgbClr val="FFFFFF"/>
          </a:solidFill>
          <a:ln w="12700">
            <a:miter lim="400000"/>
          </a:ln>
          <a:effectLst>
            <a:outerShdw sx="100000" sy="100000" kx="0" ky="0" algn="b" rotWithShape="0" blurRad="381000" dist="177800" dir="5400000">
              <a:srgbClr val="C6C8CD">
                <a:alpha val="80488"/>
              </a:srgbClr>
            </a:outerShdw>
          </a:effectLst>
        </p:spPr>
        <p:txBody>
          <a:bodyPr lIns="0" tIns="0" rIns="0" bIns="0" anchor="ctr"/>
          <a:lstStyle/>
          <a:p>
            <a:pPr defTabSz="820737"/>
          </a:p>
        </p:txBody>
      </p:sp>
      <p:grpSp>
        <p:nvGrpSpPr>
          <p:cNvPr id="843" name="Agrupar"/>
          <p:cNvGrpSpPr/>
          <p:nvPr/>
        </p:nvGrpSpPr>
        <p:grpSpPr>
          <a:xfrm>
            <a:off x="4018268" y="8299274"/>
            <a:ext cx="2624957" cy="2624957"/>
            <a:chOff x="0" y="0"/>
            <a:chExt cx="2624955" cy="2624955"/>
          </a:xfrm>
        </p:grpSpPr>
        <p:sp>
          <p:nvSpPr>
            <p:cNvPr id="841" name="Círculo"/>
            <p:cNvSpPr/>
            <p:nvPr/>
          </p:nvSpPr>
          <p:spPr>
            <a:xfrm rot="10800000">
              <a:off x="0" y="-1"/>
              <a:ext cx="2624956" cy="2624957"/>
            </a:xfrm>
            <a:prstGeom prst="ellipse">
              <a:avLst/>
            </a:prstGeom>
            <a:gradFill flip="none" rotWithShape="1">
              <a:gsLst>
                <a:gs pos="0">
                  <a:srgbClr val="DA7047"/>
                </a:gs>
                <a:gs pos="50602">
                  <a:srgbClr val="DA7047"/>
                </a:gs>
                <a:gs pos="100000">
                  <a:srgbClr val="E59446"/>
                </a:gs>
              </a:gsLst>
              <a:lin ang="13500000" scaled="0"/>
            </a:gradFill>
            <a:ln w="12700" cap="flat">
              <a:noFill/>
              <a:miter lim="400000"/>
            </a:ln>
            <a:effectLst/>
          </p:spPr>
          <p:txBody>
            <a:bodyPr wrap="square" lIns="0" tIns="0" rIns="0" bIns="0" numCol="1" anchor="ctr">
              <a:noAutofit/>
            </a:bodyPr>
            <a:lstStyle/>
            <a:p>
              <a:pPr algn="ctr" defTabSz="820737">
                <a:defRPr sz="1400">
                  <a:solidFill>
                    <a:srgbClr val="3375EC"/>
                  </a:solidFill>
                  <a:latin typeface="Avenir Next Demi Bold"/>
                  <a:ea typeface="Avenir Next Demi Bold"/>
                  <a:cs typeface="Avenir Next Demi Bold"/>
                  <a:sym typeface="Avenir Next Demi Bold"/>
                </a:defRPr>
              </a:pPr>
            </a:p>
          </p:txBody>
        </p:sp>
        <p:sp>
          <p:nvSpPr>
            <p:cNvPr id="842" name="Rectángulo"/>
            <p:cNvSpPr txBox="1"/>
            <p:nvPr/>
          </p:nvSpPr>
          <p:spPr>
            <a:xfrm rot="10800000">
              <a:off x="384385" y="1203700"/>
              <a:ext cx="1856185" cy="2175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defTabSz="820737">
                <a:defRPr sz="1400">
                  <a:solidFill>
                    <a:srgbClr val="3375EC"/>
                  </a:solidFill>
                  <a:latin typeface="Avenir Next Demi Bold"/>
                  <a:ea typeface="Avenir Next Demi Bold"/>
                  <a:cs typeface="Avenir Next Demi Bold"/>
                  <a:sym typeface="Avenir Next Demi Bold"/>
                </a:defRPr>
              </a:lvl1pPr>
            </a:lstStyle>
            <a:p>
              <a:pPr/>
              <a:r>
                <a:t> </a:t>
              </a:r>
            </a:p>
          </p:txBody>
        </p:sp>
      </p:grpSp>
      <p:sp>
        <p:nvSpPr>
          <p:cNvPr id="844" name="LA CIUDAD DE MÉXICO…"/>
          <p:cNvSpPr txBox="1"/>
          <p:nvPr/>
        </p:nvSpPr>
        <p:spPr>
          <a:xfrm>
            <a:off x="8327230" y="3823726"/>
            <a:ext cx="2995614" cy="384175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ctr" defTabSz="914400">
              <a:lnSpc>
                <a:spcPct val="90000"/>
              </a:lnSpc>
              <a:defRPr sz="4000">
                <a:solidFill>
                  <a:srgbClr val="535353"/>
                </a:solidFill>
              </a:defRPr>
            </a:pPr>
            <a:r>
              <a:t>LA </a:t>
            </a:r>
            <a:r>
              <a:rPr b="1">
                <a:solidFill>
                  <a:srgbClr val="EC692C"/>
                </a:solidFill>
              </a:rPr>
              <a:t>CIUDAD DE MÉXICO</a:t>
            </a:r>
          </a:p>
          <a:p>
            <a:pPr algn="ctr" defTabSz="914400">
              <a:lnSpc>
                <a:spcPct val="90000"/>
              </a:lnSpc>
              <a:defRPr sz="4000">
                <a:solidFill>
                  <a:srgbClr val="535353"/>
                </a:solidFill>
              </a:defRPr>
            </a:pPr>
            <a:r>
              <a:t>ES EL ESTADO CON MÁS</a:t>
            </a:r>
          </a:p>
          <a:p>
            <a:pPr algn="ctr" defTabSz="914400">
              <a:lnSpc>
                <a:spcPct val="90000"/>
              </a:lnSpc>
              <a:defRPr sz="4000">
                <a:solidFill>
                  <a:srgbClr val="535353"/>
                </a:solidFill>
              </a:defRPr>
            </a:pPr>
            <a:r>
              <a:t>CASOS: </a:t>
            </a:r>
            <a:r>
              <a:rPr b="1">
                <a:solidFill>
                  <a:srgbClr val="EC692C"/>
                </a:solidFill>
              </a:rPr>
              <a:t>182</a:t>
            </a:r>
          </a:p>
        </p:txBody>
      </p:sp>
      <p:sp>
        <p:nvSpPr>
          <p:cNvPr id="845" name="340 IMSS…"/>
          <p:cNvSpPr txBox="1"/>
          <p:nvPr/>
        </p:nvSpPr>
        <p:spPr>
          <a:xfrm>
            <a:off x="3839039" y="3294525"/>
            <a:ext cx="2981984" cy="460375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ctr" defTabSz="914400">
              <a:lnSpc>
                <a:spcPct val="90000"/>
              </a:lnSpc>
              <a:spcBef>
                <a:spcPts val="2000"/>
              </a:spcBef>
              <a:defRPr b="1" sz="4000">
                <a:solidFill>
                  <a:srgbClr val="EC692C"/>
                </a:solidFill>
              </a:defRPr>
            </a:pPr>
            <a:r>
              <a:t>340</a:t>
            </a:r>
            <a:r>
              <a:rPr b="0">
                <a:solidFill>
                  <a:srgbClr val="888888"/>
                </a:solidFill>
              </a:rPr>
              <a:t> </a:t>
            </a:r>
            <a:r>
              <a:rPr b="0">
                <a:solidFill>
                  <a:srgbClr val="535353"/>
                </a:solidFill>
              </a:rPr>
              <a:t>IMSS</a:t>
            </a:r>
            <a:endParaRPr>
              <a:solidFill>
                <a:srgbClr val="888888"/>
              </a:solidFill>
            </a:endParaRPr>
          </a:p>
          <a:p>
            <a:pPr algn="ctr" defTabSz="914400">
              <a:lnSpc>
                <a:spcPct val="90000"/>
              </a:lnSpc>
              <a:spcBef>
                <a:spcPts val="2000"/>
              </a:spcBef>
              <a:defRPr b="1" sz="4000">
                <a:solidFill>
                  <a:srgbClr val="EC692C"/>
                </a:solidFill>
              </a:defRPr>
            </a:pPr>
            <a:r>
              <a:t>334</a:t>
            </a:r>
            <a:r>
              <a:rPr b="0">
                <a:solidFill>
                  <a:srgbClr val="888888"/>
                </a:solidFill>
              </a:rPr>
              <a:t> </a:t>
            </a:r>
            <a:r>
              <a:rPr b="0">
                <a:solidFill>
                  <a:srgbClr val="535353"/>
                </a:solidFill>
              </a:rPr>
              <a:t>SECRETARÍA DE SALUD</a:t>
            </a:r>
            <a:endParaRPr>
              <a:solidFill>
                <a:srgbClr val="535353"/>
              </a:solidFill>
            </a:endParaRPr>
          </a:p>
          <a:p>
            <a:pPr algn="ctr" defTabSz="914400">
              <a:lnSpc>
                <a:spcPct val="90000"/>
              </a:lnSpc>
              <a:spcBef>
                <a:spcPts val="2000"/>
              </a:spcBef>
              <a:defRPr b="1" sz="4000">
                <a:solidFill>
                  <a:srgbClr val="EC692C"/>
                </a:solidFill>
              </a:defRPr>
            </a:pPr>
            <a:r>
              <a:t>78</a:t>
            </a:r>
            <a:r>
              <a:rPr b="0">
                <a:solidFill>
                  <a:srgbClr val="888888"/>
                </a:solidFill>
              </a:rPr>
              <a:t> </a:t>
            </a:r>
            <a:r>
              <a:rPr b="0">
                <a:solidFill>
                  <a:srgbClr val="535353"/>
                </a:solidFill>
              </a:rPr>
              <a:t>ISSSTE</a:t>
            </a:r>
            <a:endParaRPr>
              <a:solidFill>
                <a:srgbClr val="888888"/>
              </a:solidFill>
            </a:endParaRPr>
          </a:p>
          <a:p>
            <a:pPr algn="ctr" defTabSz="914400">
              <a:lnSpc>
                <a:spcPct val="90000"/>
              </a:lnSpc>
              <a:spcBef>
                <a:spcPts val="2000"/>
              </a:spcBef>
              <a:defRPr b="1" sz="4000">
                <a:solidFill>
                  <a:srgbClr val="EC692C"/>
                </a:solidFill>
              </a:defRPr>
            </a:pPr>
            <a:r>
              <a:t>9</a:t>
            </a:r>
            <a:r>
              <a:rPr b="0">
                <a:solidFill>
                  <a:srgbClr val="888888"/>
                </a:solidFill>
              </a:rPr>
              <a:t> </a:t>
            </a:r>
            <a:r>
              <a:rPr b="0">
                <a:solidFill>
                  <a:srgbClr val="535353"/>
                </a:solidFill>
              </a:rPr>
              <a:t>PEMEX</a:t>
            </a:r>
          </a:p>
        </p:txBody>
      </p:sp>
      <p:sp>
        <p:nvSpPr>
          <p:cNvPr id="846" name="Figura"/>
          <p:cNvSpPr/>
          <p:nvPr/>
        </p:nvSpPr>
        <p:spPr>
          <a:xfrm>
            <a:off x="12812633" y="2627498"/>
            <a:ext cx="3354546" cy="8703614"/>
          </a:xfrm>
          <a:custGeom>
            <a:avLst/>
            <a:gdLst/>
            <a:ahLst/>
            <a:cxnLst>
              <a:cxn ang="0">
                <a:pos x="wd2" y="hd2"/>
              </a:cxn>
              <a:cxn ang="5400000">
                <a:pos x="wd2" y="hd2"/>
              </a:cxn>
              <a:cxn ang="10800000">
                <a:pos x="wd2" y="hd2"/>
              </a:cxn>
              <a:cxn ang="16200000">
                <a:pos x="wd2" y="hd2"/>
              </a:cxn>
            </a:cxnLst>
            <a:rect l="0" t="0" r="r" b="b"/>
            <a:pathLst>
              <a:path w="21342" h="21108" fill="norm" stroke="1" extrusionOk="0">
                <a:moveTo>
                  <a:pt x="1979" y="0"/>
                </a:moveTo>
                <a:cubicBezTo>
                  <a:pt x="1406" y="0"/>
                  <a:pt x="1118" y="0"/>
                  <a:pt x="814" y="46"/>
                </a:cubicBezTo>
                <a:cubicBezTo>
                  <a:pt x="481" y="103"/>
                  <a:pt x="217" y="227"/>
                  <a:pt x="96" y="384"/>
                </a:cubicBezTo>
                <a:cubicBezTo>
                  <a:pt x="0" y="528"/>
                  <a:pt x="0" y="663"/>
                  <a:pt x="0" y="929"/>
                </a:cubicBezTo>
                <a:lnTo>
                  <a:pt x="0" y="15435"/>
                </a:lnTo>
                <a:cubicBezTo>
                  <a:pt x="0" y="15593"/>
                  <a:pt x="9" y="15701"/>
                  <a:pt x="29" y="15796"/>
                </a:cubicBezTo>
                <a:cubicBezTo>
                  <a:pt x="-129" y="17175"/>
                  <a:pt x="895" y="18579"/>
                  <a:pt x="3126" y="19633"/>
                </a:cubicBezTo>
                <a:cubicBezTo>
                  <a:pt x="7293" y="21600"/>
                  <a:pt x="14050" y="21600"/>
                  <a:pt x="18216" y="19633"/>
                </a:cubicBezTo>
                <a:cubicBezTo>
                  <a:pt x="20447" y="18579"/>
                  <a:pt x="21471" y="17175"/>
                  <a:pt x="21313" y="15796"/>
                </a:cubicBezTo>
                <a:cubicBezTo>
                  <a:pt x="21333" y="15702"/>
                  <a:pt x="21342" y="15594"/>
                  <a:pt x="21342" y="15438"/>
                </a:cubicBezTo>
                <a:lnTo>
                  <a:pt x="21342" y="933"/>
                </a:lnTo>
                <a:cubicBezTo>
                  <a:pt x="21342" y="662"/>
                  <a:pt x="21342" y="528"/>
                  <a:pt x="21246" y="384"/>
                </a:cubicBezTo>
                <a:cubicBezTo>
                  <a:pt x="21125" y="227"/>
                  <a:pt x="20861" y="103"/>
                  <a:pt x="20528" y="46"/>
                </a:cubicBezTo>
                <a:cubicBezTo>
                  <a:pt x="20224" y="0"/>
                  <a:pt x="19938" y="0"/>
                  <a:pt x="19374" y="0"/>
                </a:cubicBezTo>
                <a:lnTo>
                  <a:pt x="1979" y="0"/>
                </a:lnTo>
                <a:close/>
              </a:path>
            </a:pathLst>
          </a:custGeom>
          <a:solidFill>
            <a:srgbClr val="FFFFFF"/>
          </a:solidFill>
          <a:ln w="12700">
            <a:miter lim="400000"/>
          </a:ln>
          <a:effectLst>
            <a:outerShdw sx="100000" sy="100000" kx="0" ky="0" algn="b" rotWithShape="0" blurRad="381000" dist="177800" dir="5400000">
              <a:srgbClr val="C6C8CD">
                <a:alpha val="80488"/>
              </a:srgbClr>
            </a:outerShdw>
          </a:effectLst>
        </p:spPr>
        <p:txBody>
          <a:bodyPr lIns="0" tIns="0" rIns="0" bIns="0" anchor="ctr"/>
          <a:lstStyle/>
          <a:p>
            <a:pPr defTabSz="820737"/>
          </a:p>
        </p:txBody>
      </p:sp>
      <p:sp>
        <p:nvSpPr>
          <p:cNvPr id="847" name="Círculo"/>
          <p:cNvSpPr/>
          <p:nvPr/>
        </p:nvSpPr>
        <p:spPr>
          <a:xfrm rot="10800000">
            <a:off x="13128378" y="8292372"/>
            <a:ext cx="2724486" cy="2724486"/>
          </a:xfrm>
          <a:prstGeom prst="ellipse">
            <a:avLst/>
          </a:prstGeom>
          <a:gradFill>
            <a:gsLst>
              <a:gs pos="0">
                <a:srgbClr val="DA7047"/>
              </a:gs>
              <a:gs pos="50602">
                <a:srgbClr val="DA7047"/>
              </a:gs>
              <a:gs pos="100000">
                <a:srgbClr val="E59446"/>
              </a:gs>
            </a:gsLst>
            <a:lin ang="13500000"/>
          </a:gradFill>
          <a:ln w="12700">
            <a:miter lim="400000"/>
          </a:ln>
        </p:spPr>
        <p:txBody>
          <a:bodyPr lIns="0" tIns="0" rIns="0" bIns="0" anchor="ctr"/>
          <a:lstStyle/>
          <a:p>
            <a:pPr algn="ctr" defTabSz="820737">
              <a:defRPr sz="1400">
                <a:solidFill>
                  <a:srgbClr val="3375EC"/>
                </a:solidFill>
                <a:latin typeface="Avenir Next Demi Bold"/>
                <a:ea typeface="Avenir Next Demi Bold"/>
                <a:cs typeface="Avenir Next Demi Bold"/>
                <a:sym typeface="Avenir Next Demi Bold"/>
              </a:defRPr>
            </a:pPr>
          </a:p>
        </p:txBody>
      </p:sp>
      <p:sp>
        <p:nvSpPr>
          <p:cNvPr id="848" name="72% HOMBRES…"/>
          <p:cNvSpPr txBox="1"/>
          <p:nvPr/>
        </p:nvSpPr>
        <p:spPr>
          <a:xfrm>
            <a:off x="13196089" y="4325376"/>
            <a:ext cx="2587634" cy="283845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ctr" defTabSz="914400">
              <a:lnSpc>
                <a:spcPct val="90000"/>
              </a:lnSpc>
              <a:spcBef>
                <a:spcPts val="2000"/>
              </a:spcBef>
              <a:defRPr b="1" sz="4000">
                <a:solidFill>
                  <a:srgbClr val="EC692C"/>
                </a:solidFill>
              </a:defRPr>
            </a:pPr>
            <a:r>
              <a:t>72%</a:t>
            </a:r>
            <a:r>
              <a:rPr b="0">
                <a:solidFill>
                  <a:srgbClr val="535353"/>
                </a:solidFill>
              </a:rPr>
              <a:t> HOMBRES</a:t>
            </a:r>
            <a:endParaRPr>
              <a:solidFill>
                <a:srgbClr val="535353"/>
              </a:solidFill>
            </a:endParaRPr>
          </a:p>
          <a:p>
            <a:pPr algn="ctr" defTabSz="914400">
              <a:lnSpc>
                <a:spcPct val="90000"/>
              </a:lnSpc>
              <a:spcBef>
                <a:spcPts val="2000"/>
              </a:spcBef>
              <a:defRPr b="1" sz="4000">
                <a:solidFill>
                  <a:srgbClr val="EC692C"/>
                </a:solidFill>
              </a:defRPr>
            </a:pPr>
            <a:r>
              <a:t>28%</a:t>
            </a:r>
            <a:r>
              <a:rPr b="0">
                <a:solidFill>
                  <a:srgbClr val="535353"/>
                </a:solidFill>
              </a:rPr>
              <a:t> MUJERES</a:t>
            </a:r>
          </a:p>
        </p:txBody>
      </p:sp>
      <p:sp>
        <p:nvSpPr>
          <p:cNvPr id="849" name="Figura"/>
          <p:cNvSpPr/>
          <p:nvPr/>
        </p:nvSpPr>
        <p:spPr>
          <a:xfrm>
            <a:off x="17375822" y="2689384"/>
            <a:ext cx="3354546" cy="8703611"/>
          </a:xfrm>
          <a:custGeom>
            <a:avLst/>
            <a:gdLst/>
            <a:ahLst/>
            <a:cxnLst>
              <a:cxn ang="0">
                <a:pos x="wd2" y="hd2"/>
              </a:cxn>
              <a:cxn ang="5400000">
                <a:pos x="wd2" y="hd2"/>
              </a:cxn>
              <a:cxn ang="10800000">
                <a:pos x="wd2" y="hd2"/>
              </a:cxn>
              <a:cxn ang="16200000">
                <a:pos x="wd2" y="hd2"/>
              </a:cxn>
            </a:cxnLst>
            <a:rect l="0" t="0" r="r" b="b"/>
            <a:pathLst>
              <a:path w="21342" h="21108" fill="norm" stroke="1" extrusionOk="0">
                <a:moveTo>
                  <a:pt x="1979" y="0"/>
                </a:moveTo>
                <a:cubicBezTo>
                  <a:pt x="1406" y="0"/>
                  <a:pt x="1118" y="0"/>
                  <a:pt x="814" y="46"/>
                </a:cubicBezTo>
                <a:cubicBezTo>
                  <a:pt x="481" y="103"/>
                  <a:pt x="217" y="227"/>
                  <a:pt x="96" y="384"/>
                </a:cubicBezTo>
                <a:cubicBezTo>
                  <a:pt x="0" y="528"/>
                  <a:pt x="0" y="663"/>
                  <a:pt x="0" y="929"/>
                </a:cubicBezTo>
                <a:lnTo>
                  <a:pt x="0" y="15435"/>
                </a:lnTo>
                <a:cubicBezTo>
                  <a:pt x="0" y="15593"/>
                  <a:pt x="9" y="15701"/>
                  <a:pt x="29" y="15796"/>
                </a:cubicBezTo>
                <a:cubicBezTo>
                  <a:pt x="-129" y="17175"/>
                  <a:pt x="895" y="18579"/>
                  <a:pt x="3126" y="19633"/>
                </a:cubicBezTo>
                <a:cubicBezTo>
                  <a:pt x="7293" y="21600"/>
                  <a:pt x="14050" y="21600"/>
                  <a:pt x="18216" y="19633"/>
                </a:cubicBezTo>
                <a:cubicBezTo>
                  <a:pt x="20447" y="18579"/>
                  <a:pt x="21471" y="17175"/>
                  <a:pt x="21313" y="15796"/>
                </a:cubicBezTo>
                <a:cubicBezTo>
                  <a:pt x="21333" y="15702"/>
                  <a:pt x="21342" y="15594"/>
                  <a:pt x="21342" y="15438"/>
                </a:cubicBezTo>
                <a:lnTo>
                  <a:pt x="21342" y="933"/>
                </a:lnTo>
                <a:cubicBezTo>
                  <a:pt x="21342" y="662"/>
                  <a:pt x="21342" y="528"/>
                  <a:pt x="21246" y="384"/>
                </a:cubicBezTo>
                <a:cubicBezTo>
                  <a:pt x="21125" y="227"/>
                  <a:pt x="20861" y="103"/>
                  <a:pt x="20528" y="46"/>
                </a:cubicBezTo>
                <a:cubicBezTo>
                  <a:pt x="20224" y="0"/>
                  <a:pt x="19938" y="0"/>
                  <a:pt x="19374" y="0"/>
                </a:cubicBezTo>
                <a:lnTo>
                  <a:pt x="1979" y="0"/>
                </a:lnTo>
                <a:close/>
              </a:path>
            </a:pathLst>
          </a:custGeom>
          <a:solidFill>
            <a:srgbClr val="FFFFFF"/>
          </a:solidFill>
          <a:ln w="12700">
            <a:miter lim="400000"/>
          </a:ln>
          <a:effectLst>
            <a:outerShdw sx="100000" sy="100000" kx="0" ky="0" algn="b" rotWithShape="0" blurRad="381000" dist="177800" dir="5400000">
              <a:srgbClr val="C6C8CD">
                <a:alpha val="80488"/>
              </a:srgbClr>
            </a:outerShdw>
          </a:effectLst>
        </p:spPr>
        <p:txBody>
          <a:bodyPr lIns="0" tIns="0" rIns="0" bIns="0" anchor="ctr"/>
          <a:lstStyle/>
          <a:p>
            <a:pPr defTabSz="820737"/>
          </a:p>
        </p:txBody>
      </p:sp>
      <p:sp>
        <p:nvSpPr>
          <p:cNvPr id="850" name="Círculo"/>
          <p:cNvSpPr/>
          <p:nvPr/>
        </p:nvSpPr>
        <p:spPr>
          <a:xfrm rot="10800000">
            <a:off x="17695678" y="8297197"/>
            <a:ext cx="2714835" cy="2714835"/>
          </a:xfrm>
          <a:prstGeom prst="ellipse">
            <a:avLst/>
          </a:prstGeom>
          <a:gradFill>
            <a:gsLst>
              <a:gs pos="0">
                <a:srgbClr val="DA7047"/>
              </a:gs>
              <a:gs pos="50602">
                <a:srgbClr val="DA7047"/>
              </a:gs>
              <a:gs pos="100000">
                <a:srgbClr val="E59446"/>
              </a:gs>
            </a:gsLst>
            <a:lin ang="13500000"/>
          </a:gradFill>
          <a:ln w="12700">
            <a:miter lim="400000"/>
          </a:ln>
        </p:spPr>
        <p:txBody>
          <a:bodyPr lIns="0" tIns="0" rIns="0" bIns="0" anchor="ctr"/>
          <a:lstStyle/>
          <a:p>
            <a:pPr algn="ctr" defTabSz="820737">
              <a:defRPr sz="1400">
                <a:solidFill>
                  <a:srgbClr val="3375EC"/>
                </a:solidFill>
                <a:latin typeface="Avenir Next Demi Bold"/>
                <a:ea typeface="Avenir Next Demi Bold"/>
                <a:cs typeface="Avenir Next Demi Bold"/>
                <a:sym typeface="Avenir Next Demi Bold"/>
              </a:defRPr>
            </a:pPr>
          </a:p>
        </p:txBody>
      </p:sp>
      <p:sp>
        <p:nvSpPr>
          <p:cNvPr id="851" name="52% ESPOSO(A)…"/>
          <p:cNvSpPr txBox="1"/>
          <p:nvPr/>
        </p:nvSpPr>
        <p:spPr>
          <a:xfrm>
            <a:off x="17555288" y="3107200"/>
            <a:ext cx="2995614" cy="49784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ctr" defTabSz="914400">
              <a:lnSpc>
                <a:spcPct val="90000"/>
              </a:lnSpc>
              <a:spcBef>
                <a:spcPts val="2000"/>
              </a:spcBef>
              <a:defRPr b="1" sz="4000">
                <a:solidFill>
                  <a:srgbClr val="EC692C"/>
                </a:solidFill>
              </a:defRPr>
            </a:pPr>
            <a:r>
              <a:t>52%</a:t>
            </a:r>
            <a:r>
              <a:rPr b="0">
                <a:solidFill>
                  <a:srgbClr val="535353"/>
                </a:solidFill>
              </a:rPr>
              <a:t> ESPOSO(A)</a:t>
            </a:r>
            <a:endParaRPr>
              <a:solidFill>
                <a:srgbClr val="535353"/>
              </a:solidFill>
            </a:endParaRPr>
          </a:p>
          <a:p>
            <a:pPr algn="ctr" defTabSz="914400">
              <a:lnSpc>
                <a:spcPct val="90000"/>
              </a:lnSpc>
              <a:spcBef>
                <a:spcPts val="2000"/>
              </a:spcBef>
              <a:defRPr b="1" sz="4000">
                <a:solidFill>
                  <a:srgbClr val="EC692C"/>
                </a:solidFill>
              </a:defRPr>
            </a:pPr>
            <a:r>
              <a:t>34%</a:t>
            </a:r>
            <a:r>
              <a:rPr b="0">
                <a:solidFill>
                  <a:srgbClr val="535353"/>
                </a:solidFill>
              </a:rPr>
              <a:t> HIJO(A)</a:t>
            </a:r>
            <a:endParaRPr>
              <a:solidFill>
                <a:srgbClr val="535353"/>
              </a:solidFill>
            </a:endParaRPr>
          </a:p>
          <a:p>
            <a:pPr algn="ctr" defTabSz="914400">
              <a:lnSpc>
                <a:spcPct val="90000"/>
              </a:lnSpc>
              <a:spcBef>
                <a:spcPts val="2000"/>
              </a:spcBef>
              <a:defRPr b="1" sz="4000">
                <a:solidFill>
                  <a:srgbClr val="EC692C"/>
                </a:solidFill>
              </a:defRPr>
            </a:pPr>
            <a:r>
              <a:t>14%</a:t>
            </a:r>
            <a:r>
              <a:rPr b="0">
                <a:solidFill>
                  <a:srgbClr val="535353"/>
                </a:solidFill>
              </a:rPr>
              <a:t> PADRE/MADRE </a:t>
            </a:r>
          </a:p>
        </p:txBody>
      </p:sp>
      <p:sp>
        <p:nvSpPr>
          <p:cNvPr id="852" name="Figura"/>
          <p:cNvSpPr/>
          <p:nvPr/>
        </p:nvSpPr>
        <p:spPr>
          <a:xfrm>
            <a:off x="4765962" y="9170489"/>
            <a:ext cx="1127982" cy="8809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341" y="0"/>
                </a:moveTo>
                <a:lnTo>
                  <a:pt x="3341" y="3754"/>
                </a:lnTo>
                <a:lnTo>
                  <a:pt x="0" y="3754"/>
                </a:lnTo>
                <a:lnTo>
                  <a:pt x="0" y="21600"/>
                </a:lnTo>
                <a:lnTo>
                  <a:pt x="8297" y="21600"/>
                </a:lnTo>
                <a:lnTo>
                  <a:pt x="8297" y="17275"/>
                </a:lnTo>
                <a:lnTo>
                  <a:pt x="9939" y="17275"/>
                </a:lnTo>
                <a:lnTo>
                  <a:pt x="9939" y="21600"/>
                </a:lnTo>
                <a:lnTo>
                  <a:pt x="11595" y="21600"/>
                </a:lnTo>
                <a:lnTo>
                  <a:pt x="11595" y="17275"/>
                </a:lnTo>
                <a:lnTo>
                  <a:pt x="13239" y="17275"/>
                </a:lnTo>
                <a:lnTo>
                  <a:pt x="13239" y="21600"/>
                </a:lnTo>
                <a:lnTo>
                  <a:pt x="21600" y="21600"/>
                </a:lnTo>
                <a:lnTo>
                  <a:pt x="21600" y="3754"/>
                </a:lnTo>
                <a:lnTo>
                  <a:pt x="18195" y="3754"/>
                </a:lnTo>
                <a:lnTo>
                  <a:pt x="18195" y="0"/>
                </a:lnTo>
                <a:lnTo>
                  <a:pt x="3341" y="0"/>
                </a:lnTo>
                <a:close/>
                <a:moveTo>
                  <a:pt x="4997" y="1938"/>
                </a:moveTo>
                <a:lnTo>
                  <a:pt x="6641" y="1938"/>
                </a:lnTo>
                <a:lnTo>
                  <a:pt x="6641" y="3754"/>
                </a:lnTo>
                <a:lnTo>
                  <a:pt x="4997" y="3754"/>
                </a:lnTo>
                <a:lnTo>
                  <a:pt x="4997" y="1938"/>
                </a:lnTo>
                <a:close/>
                <a:moveTo>
                  <a:pt x="8297" y="1938"/>
                </a:moveTo>
                <a:lnTo>
                  <a:pt x="9939" y="1938"/>
                </a:lnTo>
                <a:lnTo>
                  <a:pt x="9939" y="3754"/>
                </a:lnTo>
                <a:lnTo>
                  <a:pt x="8297" y="3754"/>
                </a:lnTo>
                <a:lnTo>
                  <a:pt x="8297" y="1938"/>
                </a:lnTo>
                <a:close/>
                <a:moveTo>
                  <a:pt x="11595" y="1938"/>
                </a:moveTo>
                <a:lnTo>
                  <a:pt x="13239" y="1938"/>
                </a:lnTo>
                <a:lnTo>
                  <a:pt x="13239" y="3754"/>
                </a:lnTo>
                <a:lnTo>
                  <a:pt x="11595" y="3754"/>
                </a:lnTo>
                <a:lnTo>
                  <a:pt x="11595" y="1938"/>
                </a:lnTo>
                <a:close/>
                <a:moveTo>
                  <a:pt x="14895" y="1938"/>
                </a:moveTo>
                <a:lnTo>
                  <a:pt x="16538" y="1938"/>
                </a:lnTo>
                <a:lnTo>
                  <a:pt x="16538" y="3754"/>
                </a:lnTo>
                <a:lnTo>
                  <a:pt x="14895" y="3754"/>
                </a:lnTo>
                <a:lnTo>
                  <a:pt x="14895" y="1938"/>
                </a:lnTo>
                <a:close/>
                <a:moveTo>
                  <a:pt x="1698" y="5774"/>
                </a:moveTo>
                <a:lnTo>
                  <a:pt x="3341" y="5774"/>
                </a:lnTo>
                <a:lnTo>
                  <a:pt x="3341" y="7590"/>
                </a:lnTo>
                <a:lnTo>
                  <a:pt x="1698" y="7590"/>
                </a:lnTo>
                <a:lnTo>
                  <a:pt x="1698" y="5774"/>
                </a:lnTo>
                <a:close/>
                <a:moveTo>
                  <a:pt x="4997" y="5774"/>
                </a:moveTo>
                <a:lnTo>
                  <a:pt x="6641" y="5774"/>
                </a:lnTo>
                <a:lnTo>
                  <a:pt x="6641" y="7590"/>
                </a:lnTo>
                <a:lnTo>
                  <a:pt x="4997" y="7590"/>
                </a:lnTo>
                <a:lnTo>
                  <a:pt x="4997" y="5774"/>
                </a:lnTo>
                <a:close/>
                <a:moveTo>
                  <a:pt x="8297" y="5774"/>
                </a:moveTo>
                <a:lnTo>
                  <a:pt x="9939" y="5774"/>
                </a:lnTo>
                <a:lnTo>
                  <a:pt x="9939" y="7590"/>
                </a:lnTo>
                <a:lnTo>
                  <a:pt x="8297" y="7590"/>
                </a:lnTo>
                <a:lnTo>
                  <a:pt x="8297" y="5774"/>
                </a:lnTo>
                <a:close/>
                <a:moveTo>
                  <a:pt x="11595" y="5774"/>
                </a:moveTo>
                <a:lnTo>
                  <a:pt x="13239" y="5774"/>
                </a:lnTo>
                <a:lnTo>
                  <a:pt x="13239" y="7590"/>
                </a:lnTo>
                <a:lnTo>
                  <a:pt x="11595" y="7590"/>
                </a:lnTo>
                <a:lnTo>
                  <a:pt x="11595" y="5774"/>
                </a:lnTo>
                <a:close/>
                <a:moveTo>
                  <a:pt x="14895" y="5774"/>
                </a:moveTo>
                <a:lnTo>
                  <a:pt x="16538" y="5774"/>
                </a:lnTo>
                <a:lnTo>
                  <a:pt x="16538" y="7590"/>
                </a:lnTo>
                <a:lnTo>
                  <a:pt x="14895" y="7590"/>
                </a:lnTo>
                <a:lnTo>
                  <a:pt x="14895" y="5774"/>
                </a:lnTo>
                <a:close/>
                <a:moveTo>
                  <a:pt x="18195" y="5774"/>
                </a:moveTo>
                <a:lnTo>
                  <a:pt x="19838" y="5774"/>
                </a:lnTo>
                <a:lnTo>
                  <a:pt x="19838" y="7590"/>
                </a:lnTo>
                <a:lnTo>
                  <a:pt x="18195" y="7590"/>
                </a:lnTo>
                <a:lnTo>
                  <a:pt x="18195" y="5774"/>
                </a:lnTo>
                <a:close/>
                <a:moveTo>
                  <a:pt x="1698" y="9608"/>
                </a:moveTo>
                <a:lnTo>
                  <a:pt x="3341" y="9608"/>
                </a:lnTo>
                <a:lnTo>
                  <a:pt x="3341" y="11424"/>
                </a:lnTo>
                <a:lnTo>
                  <a:pt x="1698" y="11424"/>
                </a:lnTo>
                <a:lnTo>
                  <a:pt x="1698" y="9608"/>
                </a:lnTo>
                <a:close/>
                <a:moveTo>
                  <a:pt x="4997" y="9608"/>
                </a:moveTo>
                <a:lnTo>
                  <a:pt x="6641" y="9608"/>
                </a:lnTo>
                <a:lnTo>
                  <a:pt x="6641" y="11424"/>
                </a:lnTo>
                <a:lnTo>
                  <a:pt x="4997" y="11424"/>
                </a:lnTo>
                <a:lnTo>
                  <a:pt x="4997" y="9608"/>
                </a:lnTo>
                <a:close/>
                <a:moveTo>
                  <a:pt x="14895" y="9608"/>
                </a:moveTo>
                <a:lnTo>
                  <a:pt x="16538" y="9608"/>
                </a:lnTo>
                <a:lnTo>
                  <a:pt x="16538" y="11424"/>
                </a:lnTo>
                <a:lnTo>
                  <a:pt x="14895" y="11424"/>
                </a:lnTo>
                <a:lnTo>
                  <a:pt x="14895" y="9608"/>
                </a:lnTo>
                <a:close/>
                <a:moveTo>
                  <a:pt x="18195" y="9608"/>
                </a:moveTo>
                <a:lnTo>
                  <a:pt x="19838" y="9608"/>
                </a:lnTo>
                <a:lnTo>
                  <a:pt x="19838" y="11424"/>
                </a:lnTo>
                <a:lnTo>
                  <a:pt x="18195" y="11424"/>
                </a:lnTo>
                <a:lnTo>
                  <a:pt x="18195" y="9608"/>
                </a:lnTo>
                <a:close/>
                <a:moveTo>
                  <a:pt x="10799" y="9711"/>
                </a:moveTo>
                <a:cubicBezTo>
                  <a:pt x="11937" y="9711"/>
                  <a:pt x="12861" y="10893"/>
                  <a:pt x="12861" y="12350"/>
                </a:cubicBezTo>
                <a:cubicBezTo>
                  <a:pt x="12861" y="13806"/>
                  <a:pt x="11937" y="14988"/>
                  <a:pt x="10799" y="14988"/>
                </a:cubicBezTo>
                <a:cubicBezTo>
                  <a:pt x="9661" y="14988"/>
                  <a:pt x="8739" y="13806"/>
                  <a:pt x="8739" y="12350"/>
                </a:cubicBezTo>
                <a:cubicBezTo>
                  <a:pt x="8739" y="10893"/>
                  <a:pt x="9661" y="9711"/>
                  <a:pt x="10799" y="9711"/>
                </a:cubicBezTo>
                <a:close/>
                <a:moveTo>
                  <a:pt x="10314" y="10706"/>
                </a:moveTo>
                <a:lnTo>
                  <a:pt x="10314" y="11729"/>
                </a:lnTo>
                <a:lnTo>
                  <a:pt x="9515" y="11729"/>
                </a:lnTo>
                <a:lnTo>
                  <a:pt x="9515" y="12970"/>
                </a:lnTo>
                <a:lnTo>
                  <a:pt x="10314" y="12970"/>
                </a:lnTo>
                <a:lnTo>
                  <a:pt x="10314" y="13993"/>
                </a:lnTo>
                <a:lnTo>
                  <a:pt x="11284" y="13993"/>
                </a:lnTo>
                <a:lnTo>
                  <a:pt x="11284" y="12970"/>
                </a:lnTo>
                <a:lnTo>
                  <a:pt x="12083" y="12970"/>
                </a:lnTo>
                <a:lnTo>
                  <a:pt x="12083" y="11729"/>
                </a:lnTo>
                <a:lnTo>
                  <a:pt x="11284" y="11729"/>
                </a:lnTo>
                <a:lnTo>
                  <a:pt x="11284" y="10706"/>
                </a:lnTo>
                <a:lnTo>
                  <a:pt x="10314" y="10706"/>
                </a:lnTo>
                <a:close/>
                <a:moveTo>
                  <a:pt x="1698" y="13442"/>
                </a:moveTo>
                <a:lnTo>
                  <a:pt x="3341" y="13442"/>
                </a:lnTo>
                <a:lnTo>
                  <a:pt x="3341" y="15257"/>
                </a:lnTo>
                <a:lnTo>
                  <a:pt x="1698" y="15257"/>
                </a:lnTo>
                <a:lnTo>
                  <a:pt x="1698" y="13442"/>
                </a:lnTo>
                <a:close/>
                <a:moveTo>
                  <a:pt x="4997" y="13442"/>
                </a:moveTo>
                <a:lnTo>
                  <a:pt x="6641" y="13442"/>
                </a:lnTo>
                <a:lnTo>
                  <a:pt x="6641" y="15257"/>
                </a:lnTo>
                <a:lnTo>
                  <a:pt x="4997" y="15257"/>
                </a:lnTo>
                <a:lnTo>
                  <a:pt x="4997" y="13442"/>
                </a:lnTo>
                <a:close/>
                <a:moveTo>
                  <a:pt x="14895" y="13442"/>
                </a:moveTo>
                <a:lnTo>
                  <a:pt x="16538" y="13442"/>
                </a:lnTo>
                <a:lnTo>
                  <a:pt x="16538" y="15257"/>
                </a:lnTo>
                <a:lnTo>
                  <a:pt x="14895" y="15257"/>
                </a:lnTo>
                <a:lnTo>
                  <a:pt x="14895" y="13442"/>
                </a:lnTo>
                <a:close/>
                <a:moveTo>
                  <a:pt x="18195" y="13442"/>
                </a:moveTo>
                <a:lnTo>
                  <a:pt x="19838" y="13442"/>
                </a:lnTo>
                <a:lnTo>
                  <a:pt x="19838" y="15257"/>
                </a:lnTo>
                <a:lnTo>
                  <a:pt x="18195" y="15257"/>
                </a:lnTo>
                <a:lnTo>
                  <a:pt x="18195" y="13442"/>
                </a:lnTo>
                <a:close/>
                <a:moveTo>
                  <a:pt x="1698" y="17275"/>
                </a:moveTo>
                <a:lnTo>
                  <a:pt x="3341" y="17275"/>
                </a:lnTo>
                <a:lnTo>
                  <a:pt x="3341" y="19091"/>
                </a:lnTo>
                <a:lnTo>
                  <a:pt x="1698" y="19091"/>
                </a:lnTo>
                <a:lnTo>
                  <a:pt x="1698" y="17275"/>
                </a:lnTo>
                <a:close/>
                <a:moveTo>
                  <a:pt x="4997" y="17275"/>
                </a:moveTo>
                <a:lnTo>
                  <a:pt x="6641" y="17275"/>
                </a:lnTo>
                <a:lnTo>
                  <a:pt x="6641" y="19091"/>
                </a:lnTo>
                <a:lnTo>
                  <a:pt x="4997" y="19091"/>
                </a:lnTo>
                <a:lnTo>
                  <a:pt x="4997" y="17275"/>
                </a:lnTo>
                <a:close/>
                <a:moveTo>
                  <a:pt x="14895" y="17275"/>
                </a:moveTo>
                <a:lnTo>
                  <a:pt x="16538" y="17275"/>
                </a:lnTo>
                <a:lnTo>
                  <a:pt x="16538" y="19091"/>
                </a:lnTo>
                <a:lnTo>
                  <a:pt x="14895" y="19091"/>
                </a:lnTo>
                <a:lnTo>
                  <a:pt x="14895" y="17275"/>
                </a:lnTo>
                <a:close/>
                <a:moveTo>
                  <a:pt x="18195" y="17275"/>
                </a:moveTo>
                <a:lnTo>
                  <a:pt x="19838" y="17275"/>
                </a:lnTo>
                <a:lnTo>
                  <a:pt x="19838" y="19091"/>
                </a:lnTo>
                <a:lnTo>
                  <a:pt x="18195" y="19091"/>
                </a:lnTo>
                <a:lnTo>
                  <a:pt x="18195" y="17275"/>
                </a:lnTo>
                <a:close/>
              </a:path>
            </a:pathLst>
          </a:custGeom>
          <a:solidFill>
            <a:srgbClr val="FFFFFF"/>
          </a:solidFill>
          <a:ln w="12700">
            <a:miter lim="400000"/>
          </a:ln>
        </p:spPr>
        <p:txBody>
          <a:bodyPr lIns="0" tIns="0" rIns="0" bIns="0" anchor="ctr"/>
          <a:lstStyle/>
          <a:p>
            <a:pPr defTabSz="820737"/>
          </a:p>
        </p:txBody>
      </p:sp>
      <p:pic>
        <p:nvPicPr>
          <p:cNvPr id="853" name="pasted-image-filtered.png" descr="pasted-image-filtered.png"/>
          <p:cNvPicPr>
            <a:picLocks noChangeAspect="1"/>
          </p:cNvPicPr>
          <p:nvPr/>
        </p:nvPicPr>
        <p:blipFill>
          <a:blip r:embed="rId3">
            <a:extLst/>
          </a:blip>
          <a:stretch>
            <a:fillRect/>
          </a:stretch>
        </p:blipFill>
        <p:spPr>
          <a:xfrm>
            <a:off x="9035033" y="8891518"/>
            <a:ext cx="1526193" cy="1526193"/>
          </a:xfrm>
          <a:prstGeom prst="rect">
            <a:avLst/>
          </a:prstGeom>
          <a:ln w="12700">
            <a:miter lim="400000"/>
          </a:ln>
        </p:spPr>
      </p:pic>
      <p:grpSp>
        <p:nvGrpSpPr>
          <p:cNvPr id="856" name="Agrupar"/>
          <p:cNvGrpSpPr/>
          <p:nvPr/>
        </p:nvGrpSpPr>
        <p:grpSpPr>
          <a:xfrm>
            <a:off x="13972445" y="9099381"/>
            <a:ext cx="1034764" cy="1118405"/>
            <a:chOff x="-2" y="0"/>
            <a:chExt cx="1034763" cy="1118403"/>
          </a:xfrm>
        </p:grpSpPr>
        <p:sp>
          <p:nvSpPr>
            <p:cNvPr id="854" name="Figura"/>
            <p:cNvSpPr/>
            <p:nvPr/>
          </p:nvSpPr>
          <p:spPr>
            <a:xfrm>
              <a:off x="529168" y="0"/>
              <a:ext cx="505593" cy="1118404"/>
            </a:xfrm>
            <a:custGeom>
              <a:avLst/>
              <a:gdLst/>
              <a:ahLst/>
              <a:cxnLst>
                <a:cxn ang="0">
                  <a:pos x="wd2" y="hd2"/>
                </a:cxn>
                <a:cxn ang="5400000">
                  <a:pos x="wd2" y="hd2"/>
                </a:cxn>
                <a:cxn ang="10800000">
                  <a:pos x="wd2" y="hd2"/>
                </a:cxn>
                <a:cxn ang="16200000">
                  <a:pos x="wd2" y="hd2"/>
                </a:cxn>
              </a:cxnLst>
              <a:rect l="0" t="0" r="r" b="b"/>
              <a:pathLst>
                <a:path w="21297" h="21600" fill="norm" stroke="1" extrusionOk="0">
                  <a:moveTo>
                    <a:pt x="10652" y="0"/>
                  </a:moveTo>
                  <a:cubicBezTo>
                    <a:pt x="9610" y="0"/>
                    <a:pt x="8570" y="182"/>
                    <a:pt x="7774" y="547"/>
                  </a:cubicBezTo>
                  <a:cubicBezTo>
                    <a:pt x="6184" y="1276"/>
                    <a:pt x="6184" y="2458"/>
                    <a:pt x="7774" y="3188"/>
                  </a:cubicBezTo>
                  <a:cubicBezTo>
                    <a:pt x="9365" y="3917"/>
                    <a:pt x="11943" y="3917"/>
                    <a:pt x="13534" y="3188"/>
                  </a:cubicBezTo>
                  <a:cubicBezTo>
                    <a:pt x="15124" y="2458"/>
                    <a:pt x="15124" y="1276"/>
                    <a:pt x="13534" y="547"/>
                  </a:cubicBezTo>
                  <a:cubicBezTo>
                    <a:pt x="12738" y="182"/>
                    <a:pt x="11695" y="0"/>
                    <a:pt x="10652" y="0"/>
                  </a:cubicBezTo>
                  <a:close/>
                  <a:moveTo>
                    <a:pt x="7859" y="4109"/>
                  </a:moveTo>
                  <a:cubicBezTo>
                    <a:pt x="5671" y="4109"/>
                    <a:pt x="4499" y="4934"/>
                    <a:pt x="4153" y="5420"/>
                  </a:cubicBezTo>
                  <a:lnTo>
                    <a:pt x="50" y="11877"/>
                  </a:lnTo>
                  <a:cubicBezTo>
                    <a:pt x="-150" y="12205"/>
                    <a:pt x="268" y="12546"/>
                    <a:pt x="985" y="12638"/>
                  </a:cubicBezTo>
                  <a:cubicBezTo>
                    <a:pt x="1106" y="12653"/>
                    <a:pt x="1229" y="12661"/>
                    <a:pt x="1349" y="12661"/>
                  </a:cubicBezTo>
                  <a:cubicBezTo>
                    <a:pt x="1938" y="12661"/>
                    <a:pt x="2478" y="12482"/>
                    <a:pt x="2644" y="12209"/>
                  </a:cubicBezTo>
                  <a:lnTo>
                    <a:pt x="6269" y="6537"/>
                  </a:lnTo>
                  <a:lnTo>
                    <a:pt x="6994" y="6537"/>
                  </a:lnTo>
                  <a:cubicBezTo>
                    <a:pt x="6989" y="6544"/>
                    <a:pt x="6983" y="6551"/>
                    <a:pt x="6979" y="6558"/>
                  </a:cubicBezTo>
                  <a:lnTo>
                    <a:pt x="2405" y="14438"/>
                  </a:lnTo>
                  <a:cubicBezTo>
                    <a:pt x="2329" y="14570"/>
                    <a:pt x="2507" y="14676"/>
                    <a:pt x="2803" y="14676"/>
                  </a:cubicBezTo>
                  <a:lnTo>
                    <a:pt x="6067" y="14676"/>
                  </a:lnTo>
                  <a:lnTo>
                    <a:pt x="6067" y="20674"/>
                  </a:lnTo>
                  <a:cubicBezTo>
                    <a:pt x="6067" y="21185"/>
                    <a:pt x="6972" y="21600"/>
                    <a:pt x="8087" y="21600"/>
                  </a:cubicBezTo>
                  <a:cubicBezTo>
                    <a:pt x="9203" y="21600"/>
                    <a:pt x="10104" y="21185"/>
                    <a:pt x="10104" y="20674"/>
                  </a:cubicBezTo>
                  <a:lnTo>
                    <a:pt x="10104" y="14676"/>
                  </a:lnTo>
                  <a:cubicBezTo>
                    <a:pt x="10326" y="14676"/>
                    <a:pt x="10531" y="14676"/>
                    <a:pt x="10608" y="14676"/>
                  </a:cubicBezTo>
                  <a:cubicBezTo>
                    <a:pt x="10695" y="14676"/>
                    <a:pt x="10945" y="14676"/>
                    <a:pt x="11201" y="14676"/>
                  </a:cubicBezTo>
                  <a:lnTo>
                    <a:pt x="11201" y="20674"/>
                  </a:lnTo>
                  <a:cubicBezTo>
                    <a:pt x="11201" y="21185"/>
                    <a:pt x="12105" y="21600"/>
                    <a:pt x="13221" y="21600"/>
                  </a:cubicBezTo>
                  <a:cubicBezTo>
                    <a:pt x="14337" y="21600"/>
                    <a:pt x="15238" y="21185"/>
                    <a:pt x="15238" y="20674"/>
                  </a:cubicBezTo>
                  <a:lnTo>
                    <a:pt x="15238" y="14676"/>
                  </a:lnTo>
                  <a:lnTo>
                    <a:pt x="18410" y="14676"/>
                  </a:lnTo>
                  <a:cubicBezTo>
                    <a:pt x="18706" y="14676"/>
                    <a:pt x="18887" y="14570"/>
                    <a:pt x="18811" y="14438"/>
                  </a:cubicBezTo>
                  <a:lnTo>
                    <a:pt x="14237" y="6558"/>
                  </a:lnTo>
                  <a:cubicBezTo>
                    <a:pt x="14233" y="6551"/>
                    <a:pt x="14227" y="6544"/>
                    <a:pt x="14222" y="6537"/>
                  </a:cubicBezTo>
                  <a:lnTo>
                    <a:pt x="14932" y="6537"/>
                  </a:lnTo>
                  <a:lnTo>
                    <a:pt x="18656" y="12192"/>
                  </a:lnTo>
                  <a:cubicBezTo>
                    <a:pt x="18827" y="12463"/>
                    <a:pt x="19364" y="12638"/>
                    <a:pt x="19948" y="12638"/>
                  </a:cubicBezTo>
                  <a:cubicBezTo>
                    <a:pt x="20072" y="12638"/>
                    <a:pt x="20199" y="12631"/>
                    <a:pt x="20324" y="12614"/>
                  </a:cubicBezTo>
                  <a:cubicBezTo>
                    <a:pt x="21038" y="12519"/>
                    <a:pt x="21450" y="12177"/>
                    <a:pt x="21244" y="11850"/>
                  </a:cubicBezTo>
                  <a:lnTo>
                    <a:pt x="17037" y="5432"/>
                  </a:lnTo>
                  <a:lnTo>
                    <a:pt x="17022" y="5407"/>
                  </a:lnTo>
                  <a:cubicBezTo>
                    <a:pt x="16669" y="4924"/>
                    <a:pt x="15494" y="4112"/>
                    <a:pt x="13328" y="4112"/>
                  </a:cubicBezTo>
                  <a:cubicBezTo>
                    <a:pt x="13316" y="4112"/>
                    <a:pt x="13303" y="4112"/>
                    <a:pt x="13291" y="4112"/>
                  </a:cubicBezTo>
                  <a:lnTo>
                    <a:pt x="12768" y="4114"/>
                  </a:lnTo>
                  <a:cubicBezTo>
                    <a:pt x="12732" y="4113"/>
                    <a:pt x="12698" y="4109"/>
                    <a:pt x="12662" y="4109"/>
                  </a:cubicBezTo>
                  <a:lnTo>
                    <a:pt x="7859" y="4109"/>
                  </a:lnTo>
                  <a:close/>
                </a:path>
              </a:pathLst>
            </a:custGeom>
            <a:solidFill>
              <a:srgbClr val="FFFFFF"/>
            </a:solidFill>
            <a:ln w="12700" cap="flat">
              <a:noFill/>
              <a:miter lim="400000"/>
            </a:ln>
            <a:effectLst/>
          </p:spPr>
          <p:txBody>
            <a:bodyPr wrap="square" lIns="0" tIns="0" rIns="0" bIns="0" numCol="1" anchor="ctr">
              <a:noAutofit/>
            </a:bodyPr>
            <a:lstStyle/>
            <a:p>
              <a:pPr defTabSz="820737"/>
            </a:p>
          </p:txBody>
        </p:sp>
        <p:sp>
          <p:nvSpPr>
            <p:cNvPr id="855" name="Figura"/>
            <p:cNvSpPr/>
            <p:nvPr/>
          </p:nvSpPr>
          <p:spPr>
            <a:xfrm>
              <a:off x="-3" y="-1"/>
              <a:ext cx="414229" cy="1117868"/>
            </a:xfrm>
            <a:custGeom>
              <a:avLst/>
              <a:gdLst/>
              <a:ahLst/>
              <a:cxnLst>
                <a:cxn ang="0">
                  <a:pos x="wd2" y="hd2"/>
                </a:cxn>
                <a:cxn ang="5400000">
                  <a:pos x="wd2" y="hd2"/>
                </a:cxn>
                <a:cxn ang="10800000">
                  <a:pos x="wd2" y="hd2"/>
                </a:cxn>
                <a:cxn ang="16200000">
                  <a:pos x="wd2" y="hd2"/>
                </a:cxn>
              </a:cxnLst>
              <a:rect l="0" t="0" r="r" b="b"/>
              <a:pathLst>
                <a:path w="21546" h="21600" fill="norm" stroke="1" extrusionOk="0">
                  <a:moveTo>
                    <a:pt x="10777" y="0"/>
                  </a:moveTo>
                  <a:cubicBezTo>
                    <a:pt x="9509" y="0"/>
                    <a:pt x="8239" y="180"/>
                    <a:pt x="7271" y="540"/>
                  </a:cubicBezTo>
                  <a:cubicBezTo>
                    <a:pt x="5335" y="1259"/>
                    <a:pt x="5335" y="2425"/>
                    <a:pt x="7271" y="3144"/>
                  </a:cubicBezTo>
                  <a:cubicBezTo>
                    <a:pt x="9206" y="3863"/>
                    <a:pt x="12348" y="3863"/>
                    <a:pt x="14284" y="3144"/>
                  </a:cubicBezTo>
                  <a:cubicBezTo>
                    <a:pt x="16220" y="2425"/>
                    <a:pt x="16220" y="1259"/>
                    <a:pt x="14284" y="540"/>
                  </a:cubicBezTo>
                  <a:cubicBezTo>
                    <a:pt x="13316" y="180"/>
                    <a:pt x="12046" y="0"/>
                    <a:pt x="10777" y="0"/>
                  </a:cubicBezTo>
                  <a:close/>
                  <a:moveTo>
                    <a:pt x="4845" y="4060"/>
                  </a:moveTo>
                  <a:cubicBezTo>
                    <a:pt x="2970" y="4060"/>
                    <a:pt x="1445" y="4331"/>
                    <a:pt x="907" y="4563"/>
                  </a:cubicBezTo>
                  <a:cubicBezTo>
                    <a:pt x="-23" y="4963"/>
                    <a:pt x="-21" y="5438"/>
                    <a:pt x="8" y="5606"/>
                  </a:cubicBezTo>
                  <a:lnTo>
                    <a:pt x="8" y="12393"/>
                  </a:lnTo>
                  <a:cubicBezTo>
                    <a:pt x="8" y="12733"/>
                    <a:pt x="732" y="13004"/>
                    <a:pt x="1648" y="13004"/>
                  </a:cubicBezTo>
                  <a:cubicBezTo>
                    <a:pt x="2563" y="13004"/>
                    <a:pt x="3292" y="12728"/>
                    <a:pt x="3292" y="12393"/>
                  </a:cubicBezTo>
                  <a:lnTo>
                    <a:pt x="3292" y="6777"/>
                  </a:lnTo>
                  <a:lnTo>
                    <a:pt x="4791" y="6777"/>
                  </a:lnTo>
                  <a:lnTo>
                    <a:pt x="4791" y="12641"/>
                  </a:lnTo>
                  <a:lnTo>
                    <a:pt x="4804" y="12641"/>
                  </a:lnTo>
                  <a:lnTo>
                    <a:pt x="4804" y="20628"/>
                  </a:lnTo>
                  <a:cubicBezTo>
                    <a:pt x="4804" y="21163"/>
                    <a:pt x="5982" y="21600"/>
                    <a:pt x="7421" y="21600"/>
                  </a:cubicBezTo>
                  <a:cubicBezTo>
                    <a:pt x="8860" y="21600"/>
                    <a:pt x="10037" y="21163"/>
                    <a:pt x="10037" y="20628"/>
                  </a:cubicBezTo>
                  <a:lnTo>
                    <a:pt x="10037" y="12641"/>
                  </a:lnTo>
                  <a:lnTo>
                    <a:pt x="11504" y="12641"/>
                  </a:lnTo>
                  <a:lnTo>
                    <a:pt x="11504" y="20628"/>
                  </a:lnTo>
                  <a:cubicBezTo>
                    <a:pt x="11504" y="21163"/>
                    <a:pt x="12682" y="21600"/>
                    <a:pt x="14121" y="21600"/>
                  </a:cubicBezTo>
                  <a:cubicBezTo>
                    <a:pt x="15559" y="21600"/>
                    <a:pt x="16737" y="21163"/>
                    <a:pt x="16737" y="20628"/>
                  </a:cubicBezTo>
                  <a:lnTo>
                    <a:pt x="16737" y="12636"/>
                  </a:lnTo>
                  <a:lnTo>
                    <a:pt x="16750" y="12636"/>
                  </a:lnTo>
                  <a:lnTo>
                    <a:pt x="16750" y="6772"/>
                  </a:lnTo>
                  <a:lnTo>
                    <a:pt x="18249" y="6772"/>
                  </a:lnTo>
                  <a:lnTo>
                    <a:pt x="18249" y="12388"/>
                  </a:lnTo>
                  <a:cubicBezTo>
                    <a:pt x="18249" y="12728"/>
                    <a:pt x="18973" y="12997"/>
                    <a:pt x="19889" y="12997"/>
                  </a:cubicBezTo>
                  <a:cubicBezTo>
                    <a:pt x="20805" y="12997"/>
                    <a:pt x="21533" y="12723"/>
                    <a:pt x="21533" y="12388"/>
                  </a:cubicBezTo>
                  <a:lnTo>
                    <a:pt x="21533" y="5606"/>
                  </a:lnTo>
                  <a:cubicBezTo>
                    <a:pt x="21577" y="5438"/>
                    <a:pt x="21564" y="4957"/>
                    <a:pt x="20634" y="4563"/>
                  </a:cubicBezTo>
                  <a:cubicBezTo>
                    <a:pt x="20096" y="4336"/>
                    <a:pt x="18566" y="4060"/>
                    <a:pt x="16691" y="4060"/>
                  </a:cubicBezTo>
                  <a:lnTo>
                    <a:pt x="4845" y="4060"/>
                  </a:lnTo>
                  <a:close/>
                </a:path>
              </a:pathLst>
            </a:custGeom>
            <a:solidFill>
              <a:srgbClr val="FFFFFF"/>
            </a:solidFill>
            <a:ln w="12700" cap="flat">
              <a:noFill/>
              <a:miter lim="400000"/>
            </a:ln>
            <a:effectLst/>
          </p:spPr>
          <p:txBody>
            <a:bodyPr wrap="square" lIns="0" tIns="0" rIns="0" bIns="0" numCol="1" anchor="ctr">
              <a:noAutofit/>
            </a:bodyPr>
            <a:lstStyle/>
            <a:p>
              <a:pPr defTabSz="820737"/>
            </a:p>
          </p:txBody>
        </p:sp>
      </p:grpSp>
      <p:pic>
        <p:nvPicPr>
          <p:cNvPr id="857" name="pasted-image-filtered.png" descr="pasted-image-filtered.png"/>
          <p:cNvPicPr>
            <a:picLocks noChangeAspect="1"/>
          </p:cNvPicPr>
          <p:nvPr/>
        </p:nvPicPr>
        <p:blipFill>
          <a:blip r:embed="rId4">
            <a:extLst/>
          </a:blip>
          <a:stretch>
            <a:fillRect/>
          </a:stretch>
        </p:blipFill>
        <p:spPr>
          <a:xfrm>
            <a:off x="18323765" y="8928559"/>
            <a:ext cx="1460250" cy="1461637"/>
          </a:xfrm>
          <a:prstGeom prst="rect">
            <a:avLst/>
          </a:prstGeom>
          <a:ln w="12700">
            <a:miter lim="400000"/>
          </a:ln>
        </p:spPr>
      </p:pic>
      <p:sp>
        <p:nvSpPr>
          <p:cNvPr id="858" name="Reporte de casos COVID 19 en población asegurada"/>
          <p:cNvSpPr txBox="1"/>
          <p:nvPr/>
        </p:nvSpPr>
        <p:spPr>
          <a:xfrm>
            <a:off x="3173567" y="12644437"/>
            <a:ext cx="20072040" cy="685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80000"/>
              </a:lnSpc>
              <a:defRPr sz="2200">
                <a:solidFill>
                  <a:srgbClr val="A6AAA9"/>
                </a:solidFill>
                <a:latin typeface="Avenir Next Medium"/>
                <a:ea typeface="Avenir Next Medium"/>
                <a:cs typeface="Avenir Next Medium"/>
                <a:sym typeface="Avenir Next Medium"/>
              </a:defRPr>
            </a:lvl1pPr>
          </a:lstStyle>
          <a:p>
            <a:pPr/>
            <a:r>
              <a:t>*RESIDENTES, PASANTES DE ENFERMERÍA, AUXILIARES DE ENFERMERÍA, PERSONAL PROFESIONAL Y TÉCNICO, CAMILLEROS, INTENDENTES Y OTRO PERSONAL TÉCNICO Y PROFESIONAL QUE TIENEN CONTACTO CON LOS PACIENTES</a:t>
            </a:r>
          </a:p>
        </p:txBody>
      </p:sp>
      <p:grpSp>
        <p:nvGrpSpPr>
          <p:cNvPr id="861" name="Gastos Médicos"/>
          <p:cNvGrpSpPr/>
          <p:nvPr/>
        </p:nvGrpSpPr>
        <p:grpSpPr>
          <a:xfrm>
            <a:off x="-149305" y="-152827"/>
            <a:ext cx="6386290" cy="1270002"/>
            <a:chOff x="0" y="0"/>
            <a:chExt cx="6386288" cy="1270000"/>
          </a:xfrm>
        </p:grpSpPr>
        <p:sp>
          <p:nvSpPr>
            <p:cNvPr id="859" name="Rectángulo redondeado"/>
            <p:cNvSpPr/>
            <p:nvPr/>
          </p:nvSpPr>
          <p:spPr>
            <a:xfrm>
              <a:off x="0" y="0"/>
              <a:ext cx="6386289" cy="1270001"/>
            </a:xfrm>
            <a:prstGeom prst="roundRect">
              <a:avLst>
                <a:gd name="adj" fmla="val 15000"/>
              </a:avLst>
            </a:prstGeom>
            <a:gradFill flip="none" rotWithShape="1">
              <a:gsLst>
                <a:gs pos="0">
                  <a:srgbClr val="EE941A"/>
                </a:gs>
                <a:gs pos="100000">
                  <a:schemeClr val="accent4"/>
                </a:gs>
              </a:gsLst>
              <a:lin ang="5400000" scaled="0"/>
            </a:gradFill>
            <a:ln w="12700" cap="flat">
              <a:noFill/>
              <a:miter lim="400000"/>
            </a:ln>
            <a:effectLst>
              <a:outerShdw sx="100000" sy="100000" kx="0" ky="0" algn="b" rotWithShape="0" blurRad="381000" dist="9887" dir="5400000">
                <a:srgbClr val="000000">
                  <a:alpha val="35248"/>
                </a:srgbClr>
              </a:outerShdw>
            </a:effectLst>
          </p:spPr>
          <p:txBody>
            <a:bodyPr wrap="square" lIns="0" tIns="0" rIns="0" bIns="0" numCol="1" anchor="ctr">
              <a:noAutofit/>
            </a:bodyPr>
            <a:lstStyle/>
            <a:p>
              <a:pPr algn="ctr">
                <a:lnSpc>
                  <a:spcPct val="80000"/>
                </a:lnSpc>
                <a:defRPr sz="5000">
                  <a:latin typeface="Avenir Next Medium"/>
                  <a:ea typeface="Avenir Next Medium"/>
                  <a:cs typeface="Avenir Next Medium"/>
                  <a:sym typeface="Avenir Next Medium"/>
                </a:defRPr>
              </a:pPr>
            </a:p>
          </p:txBody>
        </p:sp>
        <p:sp>
          <p:nvSpPr>
            <p:cNvPr id="860" name="Cobertura Solidaria"/>
            <p:cNvSpPr txBox="1"/>
            <p:nvPr/>
          </p:nvSpPr>
          <p:spPr>
            <a:xfrm>
              <a:off x="55795" y="203200"/>
              <a:ext cx="6274698" cy="863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nSpc>
                  <a:spcPct val="80000"/>
                </a:lnSpc>
                <a:defRPr sz="5000">
                  <a:latin typeface="Avenir Next Medium"/>
                  <a:ea typeface="Avenir Next Medium"/>
                  <a:cs typeface="Avenir Next Medium"/>
                  <a:sym typeface="Avenir Next Medium"/>
                </a:defRPr>
              </a:lvl1pPr>
            </a:lstStyle>
            <a:p>
              <a:pPr/>
              <a:r>
                <a:t>Cobertura Solidaria</a:t>
              </a:r>
            </a:p>
          </p:txBody>
        </p:sp>
      </p:gr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3" name="Rectángulo"/>
          <p:cNvSpPr/>
          <p:nvPr/>
        </p:nvSpPr>
        <p:spPr>
          <a:xfrm>
            <a:off x="2973380" y="10388564"/>
            <a:ext cx="18437241" cy="2000126"/>
          </a:xfrm>
          <a:prstGeom prst="rect">
            <a:avLst/>
          </a:prstGeom>
          <a:gradFill>
            <a:gsLst>
              <a:gs pos="0">
                <a:srgbClr val="DCDEE0"/>
              </a:gs>
              <a:gs pos="100000">
                <a:srgbClr val="F9F8F8"/>
              </a:gs>
            </a:gsLst>
            <a:lin ang="16200000"/>
          </a:gradFill>
          <a:ln w="12700">
            <a:miter lim="400000"/>
          </a:ln>
          <a:effectLst>
            <a:outerShdw sx="100000" sy="100000" kx="0" ky="0" algn="b" rotWithShape="0" blurRad="355600" dist="0" dir="0">
              <a:srgbClr val="000000">
                <a:alpha val="75000"/>
              </a:srgbClr>
            </a:outerShdw>
          </a:effectLst>
        </p:spPr>
        <p:txBody>
          <a:bodyPr lIns="0" tIns="0" rIns="0" bIns="0" anchor="ctr"/>
          <a:lstStyle/>
          <a:p>
            <a:pPr algn="ctr">
              <a:lnSpc>
                <a:spcPct val="80000"/>
              </a:lnSpc>
              <a:defRPr cap="all" sz="2500">
                <a:solidFill>
                  <a:srgbClr val="53585F"/>
                </a:solidFill>
                <a:latin typeface="Avenir Next Medium"/>
                <a:ea typeface="Avenir Next Medium"/>
                <a:cs typeface="Avenir Next Medium"/>
                <a:sym typeface="Avenir Next Medium"/>
              </a:defRPr>
            </a:pPr>
          </a:p>
        </p:txBody>
      </p:sp>
      <p:sp>
        <p:nvSpPr>
          <p:cNvPr id="864" name="Las aseguradoras de México apoyaron en la emergencia sanitaria al sector público de salud"/>
          <p:cNvSpPr txBox="1"/>
          <p:nvPr>
            <p:ph type="title"/>
          </p:nvPr>
        </p:nvSpPr>
        <p:spPr>
          <a:xfrm>
            <a:off x="6195460" y="100012"/>
            <a:ext cx="17553790" cy="1884507"/>
          </a:xfrm>
          <a:prstGeom prst="rect">
            <a:avLst/>
          </a:prstGeom>
        </p:spPr>
        <p:txBody>
          <a:bodyPr anchor="ctr">
            <a:noAutofit/>
          </a:bodyPr>
          <a:lstStyle>
            <a:lvl1pPr indent="228600" algn="ctr" defTabSz="821530">
              <a:lnSpc>
                <a:spcPct val="100000"/>
              </a:lnSpc>
              <a:defRPr b="0" sz="5000">
                <a:solidFill>
                  <a:srgbClr val="53585F"/>
                </a:solidFill>
              </a:defRPr>
            </a:lvl1pPr>
          </a:lstStyle>
          <a:p>
            <a:pPr/>
            <a:r>
              <a:t>Las aseguradoras de México apoyaron en la emergencia sanitaria al sector público de salud</a:t>
            </a:r>
          </a:p>
        </p:txBody>
      </p:sp>
      <p:sp>
        <p:nvSpPr>
          <p:cNvPr id="865" name="Número de diapositiva"/>
          <p:cNvSpPr txBox="1"/>
          <p:nvPr>
            <p:ph type="sldNum" sz="quarter" idx="4294967295"/>
          </p:nvPr>
        </p:nvSpPr>
        <p:spPr>
          <a:xfrm>
            <a:off x="23749000" y="13019087"/>
            <a:ext cx="366268" cy="419101"/>
          </a:xfrm>
          <a:prstGeom prst="rect">
            <a:avLst/>
          </a:prstGeom>
          <a:extLst>
            <a:ext uri="{C572A759-6A51-4108-AA02-DFA0A04FC94B}">
              <ma14:wrappingTextBoxFlag xmlns:ma14="http://schemas.microsoft.com/office/mac/drawingml/2011/main" val="1"/>
            </a:ext>
          </a:extLst>
        </p:spPr>
        <p:txBody>
          <a:bodyPr/>
          <a:lstStyle>
            <a:lvl1pPr defTabSz="820737"/>
          </a:lstStyle>
          <a:p>
            <a:pPr/>
            <a:fld id="{86CB4B4D-7CA3-9044-876B-883B54F8677D}" type="slidenum"/>
          </a:p>
        </p:txBody>
      </p:sp>
      <p:pic>
        <p:nvPicPr>
          <p:cNvPr id="866" name="Imagen" descr="Imagen"/>
          <p:cNvPicPr>
            <a:picLocks noChangeAspect="1"/>
          </p:cNvPicPr>
          <p:nvPr/>
        </p:nvPicPr>
        <p:blipFill>
          <a:blip r:embed="rId2">
            <a:extLst/>
          </a:blip>
          <a:stretch>
            <a:fillRect/>
          </a:stretch>
        </p:blipFill>
        <p:spPr>
          <a:xfrm>
            <a:off x="220662" y="12606337"/>
            <a:ext cx="2449513" cy="762001"/>
          </a:xfrm>
          <a:prstGeom prst="rect">
            <a:avLst/>
          </a:prstGeom>
          <a:ln w="12700">
            <a:miter lim="400000"/>
          </a:ln>
        </p:spPr>
      </p:pic>
      <p:sp>
        <p:nvSpPr>
          <p:cNvPr id="867" name="Se entregaron en Hospitales Covid:…"/>
          <p:cNvSpPr txBox="1"/>
          <p:nvPr>
            <p:ph type="body" sz="half" idx="1"/>
          </p:nvPr>
        </p:nvSpPr>
        <p:spPr>
          <a:xfrm>
            <a:off x="1909117" y="3123258"/>
            <a:ext cx="20178646" cy="6623311"/>
          </a:xfrm>
          <a:prstGeom prst="rect">
            <a:avLst/>
          </a:prstGeom>
          <a:noFill/>
          <a:effectLst/>
        </p:spPr>
        <p:txBody>
          <a:bodyPr>
            <a:noAutofit/>
          </a:bodyPr>
          <a:lstStyle/>
          <a:p>
            <a:pPr defTabSz="821530">
              <a:spcBef>
                <a:spcPts val="3500"/>
              </a:spcBef>
              <a:buClr>
                <a:srgbClr val="FE5720"/>
              </a:buClr>
              <a:defRPr sz="4100">
                <a:solidFill>
                  <a:srgbClr val="53585F"/>
                </a:solidFill>
                <a:latin typeface="Avenir Next Medium"/>
                <a:ea typeface="Avenir Next Medium"/>
                <a:cs typeface="Avenir Next Medium"/>
                <a:sym typeface="Avenir Next Medium"/>
              </a:defRPr>
            </a:pPr>
            <a:r>
              <a:t>Se entregaron en Hospitales Covid:</a:t>
            </a:r>
          </a:p>
          <a:p>
            <a:pPr marL="539999" indent="-539999" defTabSz="821530">
              <a:spcBef>
                <a:spcPts val="3500"/>
              </a:spcBef>
              <a:buClr>
                <a:srgbClr val="FE5720"/>
              </a:buClr>
              <a:buSzPct val="150000"/>
              <a:buChar char="•"/>
              <a:defRPr sz="4100">
                <a:solidFill>
                  <a:srgbClr val="53585F"/>
                </a:solidFill>
                <a:latin typeface="Avenir Next Medium"/>
                <a:ea typeface="Avenir Next Medium"/>
                <a:cs typeface="Avenir Next Medium"/>
                <a:sym typeface="Avenir Next Medium"/>
              </a:defRPr>
            </a:pPr>
            <a:r>
              <a:rPr b="1">
                <a:latin typeface="Avenir Next Regular"/>
                <a:ea typeface="Avenir Next Regular"/>
                <a:cs typeface="Avenir Next Regular"/>
                <a:sym typeface="Avenir Next Regular"/>
              </a:rPr>
              <a:t>270,160</a:t>
            </a:r>
            <a:r>
              <a:t> kits de protección para médicos, enfermeras, paramédicos y voluntarios a nivel nacional</a:t>
            </a:r>
          </a:p>
          <a:p>
            <a:pPr marL="539999" indent="-539999" defTabSz="821530">
              <a:spcBef>
                <a:spcPts val="3500"/>
              </a:spcBef>
              <a:buClr>
                <a:srgbClr val="FE5720"/>
              </a:buClr>
              <a:buSzPct val="150000"/>
              <a:buChar char="•"/>
              <a:defRPr sz="4100">
                <a:solidFill>
                  <a:srgbClr val="53585F"/>
                </a:solidFill>
                <a:latin typeface="Avenir Next Medium"/>
                <a:ea typeface="Avenir Next Medium"/>
                <a:cs typeface="Avenir Next Medium"/>
                <a:sym typeface="Avenir Next Medium"/>
              </a:defRPr>
            </a:pPr>
            <a:r>
              <a:rPr b="1">
                <a:latin typeface="Avenir Next Regular"/>
                <a:ea typeface="Avenir Next Regular"/>
                <a:cs typeface="Avenir Next Regular"/>
                <a:sym typeface="Avenir Next Regular"/>
              </a:rPr>
              <a:t>Comidas</a:t>
            </a:r>
            <a:r>
              <a:t> para el personal médico</a:t>
            </a:r>
          </a:p>
          <a:p>
            <a:pPr marL="539999" indent="-539999" defTabSz="821530">
              <a:spcBef>
                <a:spcPts val="3500"/>
              </a:spcBef>
              <a:buClr>
                <a:srgbClr val="FE5720"/>
              </a:buClr>
              <a:buSzPct val="150000"/>
              <a:buChar char="•"/>
              <a:defRPr sz="4100">
                <a:solidFill>
                  <a:srgbClr val="53585F"/>
                </a:solidFill>
                <a:latin typeface="Avenir Next Medium"/>
                <a:ea typeface="Avenir Next Medium"/>
                <a:cs typeface="Avenir Next Medium"/>
                <a:sym typeface="Avenir Next Medium"/>
              </a:defRPr>
            </a:pPr>
            <a:r>
              <a:rPr b="1">
                <a:latin typeface="Avenir Next Regular"/>
                <a:ea typeface="Avenir Next Regular"/>
                <a:cs typeface="Avenir Next Regular"/>
                <a:sym typeface="Avenir Next Regular"/>
              </a:rPr>
              <a:t>Insumos médicos</a:t>
            </a:r>
            <a:r>
              <a:t>: monitores, oxímetros de pulso, electrocardiógrafos, ventiladores mecánicos, desfibriladores automáticos y camillas de urgencias.</a:t>
            </a:r>
          </a:p>
        </p:txBody>
      </p:sp>
      <p:sp>
        <p:nvSpPr>
          <p:cNvPr id="868" name="Monto ACUMULADO (en millones de pesos)"/>
          <p:cNvSpPr txBox="1"/>
          <p:nvPr/>
        </p:nvSpPr>
        <p:spPr>
          <a:xfrm>
            <a:off x="3152695" y="10663603"/>
            <a:ext cx="18078610" cy="1450047"/>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lvl1pPr algn="ctr">
              <a:lnSpc>
                <a:spcPct val="100000"/>
              </a:lnSpc>
              <a:spcBef>
                <a:spcPts val="3500"/>
              </a:spcBef>
              <a:defRPr sz="4000">
                <a:solidFill>
                  <a:srgbClr val="53585F"/>
                </a:solidFill>
                <a:latin typeface="Avenir Next Medium"/>
                <a:ea typeface="Avenir Next Medium"/>
                <a:cs typeface="Avenir Next Medium"/>
                <a:sym typeface="Avenir Next Medium"/>
              </a:defRPr>
            </a:lvl1pPr>
          </a:lstStyle>
          <a:p>
            <a:pPr/>
            <a:r>
              <a:t>Se apoyó a la Cruz Roja Mexicana y fuimos partícipes de la creación de la Unidad Temporal COVID-19  en Centro Citibanamex</a:t>
            </a:r>
          </a:p>
        </p:txBody>
      </p:sp>
      <p:grpSp>
        <p:nvGrpSpPr>
          <p:cNvPr id="871" name="Gastos Médicos"/>
          <p:cNvGrpSpPr/>
          <p:nvPr/>
        </p:nvGrpSpPr>
        <p:grpSpPr>
          <a:xfrm>
            <a:off x="-149305" y="-152827"/>
            <a:ext cx="6386290" cy="1270002"/>
            <a:chOff x="0" y="0"/>
            <a:chExt cx="6386288" cy="1270000"/>
          </a:xfrm>
        </p:grpSpPr>
        <p:sp>
          <p:nvSpPr>
            <p:cNvPr id="869" name="Rectángulo redondeado"/>
            <p:cNvSpPr/>
            <p:nvPr/>
          </p:nvSpPr>
          <p:spPr>
            <a:xfrm>
              <a:off x="0" y="0"/>
              <a:ext cx="6386289" cy="1270001"/>
            </a:xfrm>
            <a:prstGeom prst="roundRect">
              <a:avLst>
                <a:gd name="adj" fmla="val 15000"/>
              </a:avLst>
            </a:prstGeom>
            <a:gradFill flip="none" rotWithShape="1">
              <a:gsLst>
                <a:gs pos="0">
                  <a:srgbClr val="EE941A"/>
                </a:gs>
                <a:gs pos="100000">
                  <a:schemeClr val="accent4"/>
                </a:gs>
              </a:gsLst>
              <a:lin ang="5400000" scaled="0"/>
            </a:gradFill>
            <a:ln w="12700" cap="flat">
              <a:noFill/>
              <a:miter lim="400000"/>
            </a:ln>
            <a:effectLst>
              <a:outerShdw sx="100000" sy="100000" kx="0" ky="0" algn="b" rotWithShape="0" blurRad="381000" dist="9887" dir="5400000">
                <a:srgbClr val="000000">
                  <a:alpha val="35248"/>
                </a:srgbClr>
              </a:outerShdw>
            </a:effectLst>
          </p:spPr>
          <p:txBody>
            <a:bodyPr wrap="square" lIns="0" tIns="0" rIns="0" bIns="0" numCol="1" anchor="ctr">
              <a:noAutofit/>
            </a:bodyPr>
            <a:lstStyle/>
            <a:p>
              <a:pPr algn="ctr">
                <a:lnSpc>
                  <a:spcPct val="80000"/>
                </a:lnSpc>
                <a:defRPr sz="5000">
                  <a:latin typeface="Avenir Next Medium"/>
                  <a:ea typeface="Avenir Next Medium"/>
                  <a:cs typeface="Avenir Next Medium"/>
                  <a:sym typeface="Avenir Next Medium"/>
                </a:defRPr>
              </a:pPr>
            </a:p>
          </p:txBody>
        </p:sp>
        <p:sp>
          <p:nvSpPr>
            <p:cNvPr id="870" name="Cobertura Solidaria"/>
            <p:cNvSpPr txBox="1"/>
            <p:nvPr/>
          </p:nvSpPr>
          <p:spPr>
            <a:xfrm>
              <a:off x="55795" y="203200"/>
              <a:ext cx="6274698" cy="863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nSpc>
                  <a:spcPct val="80000"/>
                </a:lnSpc>
                <a:defRPr sz="5000">
                  <a:latin typeface="Avenir Next Medium"/>
                  <a:ea typeface="Avenir Next Medium"/>
                  <a:cs typeface="Avenir Next Medium"/>
                  <a:sym typeface="Avenir Next Medium"/>
                </a:defRPr>
              </a:lvl1pPr>
            </a:lstStyle>
            <a:p>
              <a:pPr/>
              <a:r>
                <a:t>Cobertura Solidaria</a:t>
              </a:r>
            </a:p>
          </p:txBody>
        </p:sp>
      </p:gr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12" name="COVID-19 entre las 10 catástrofes más importantes de la industria"/>
          <p:cNvSpPr txBox="1"/>
          <p:nvPr>
            <p:ph type="title"/>
          </p:nvPr>
        </p:nvSpPr>
        <p:spPr>
          <a:xfrm>
            <a:off x="6219692" y="249644"/>
            <a:ext cx="16542152" cy="1701984"/>
          </a:xfrm>
          <a:prstGeom prst="rect">
            <a:avLst/>
          </a:prstGeom>
        </p:spPr>
        <p:txBody>
          <a:bodyPr>
            <a:noAutofit/>
          </a:bodyPr>
          <a:lstStyle>
            <a:lvl1pPr indent="228600">
              <a:lnSpc>
                <a:spcPct val="100000"/>
              </a:lnSpc>
              <a:defRPr>
                <a:solidFill>
                  <a:srgbClr val="53585F"/>
                </a:solidFill>
              </a:defRPr>
            </a:lvl1pPr>
          </a:lstStyle>
          <a:p>
            <a:pPr/>
            <a:r>
              <a:t>A 18 meses, Covid-19 es el evento más costoso en la historia del país </a:t>
            </a:r>
          </a:p>
        </p:txBody>
      </p:sp>
      <p:sp>
        <p:nvSpPr>
          <p:cNvPr id="613" name="Número de diapositiva"/>
          <p:cNvSpPr txBox="1"/>
          <p:nvPr>
            <p:ph type="sldNum" sz="quarter" idx="4294967295"/>
          </p:nvPr>
        </p:nvSpPr>
        <p:spPr>
          <a:xfrm>
            <a:off x="23749812" y="13019484"/>
            <a:ext cx="189485" cy="4191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aphicFrame>
        <p:nvGraphicFramePr>
          <p:cNvPr id="614" name="Gráfica de columnas 2D"/>
          <p:cNvGraphicFramePr/>
          <p:nvPr/>
        </p:nvGraphicFramePr>
        <p:xfrm>
          <a:off x="179656" y="1901038"/>
          <a:ext cx="23828866" cy="6353206"/>
        </p:xfrm>
        <a:graphic xmlns:a="http://schemas.openxmlformats.org/drawingml/2006/main">
          <a:graphicData uri="http://schemas.openxmlformats.org/drawingml/2006/chart">
            <c:chart xmlns:c="http://schemas.openxmlformats.org/drawingml/2006/chart" r:id="rId2"/>
          </a:graphicData>
        </a:graphic>
      </p:graphicFrame>
      <p:graphicFrame>
        <p:nvGraphicFramePr>
          <p:cNvPr id="615" name="Tabla"/>
          <p:cNvGraphicFramePr/>
          <p:nvPr/>
        </p:nvGraphicFramePr>
        <p:xfrm>
          <a:off x="1170589" y="8356054"/>
          <a:ext cx="22740905" cy="2401034"/>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2274090"/>
                <a:gridCol w="2274090"/>
                <a:gridCol w="2274090"/>
                <a:gridCol w="2274090"/>
                <a:gridCol w="2274090"/>
                <a:gridCol w="2274090"/>
                <a:gridCol w="2274090"/>
                <a:gridCol w="2274090"/>
                <a:gridCol w="2274090"/>
                <a:gridCol w="2274090"/>
              </a:tblGrid>
              <a:tr h="448944">
                <a:tc>
                  <a:txBody>
                    <a:bodyPr/>
                    <a:lstStyle/>
                    <a:p>
                      <a:pPr algn="ctr" defTabSz="457200">
                        <a:lnSpc>
                          <a:spcPct val="100000"/>
                        </a:lnSpc>
                        <a:defRPr sz="1800"/>
                      </a:pPr>
                      <a:r>
                        <a:rPr b="1" sz="2600">
                          <a:solidFill>
                            <a:srgbClr val="E78A3F"/>
                          </a:solidFill>
                        </a:rPr>
                        <a:t>1</a:t>
                      </a:r>
                    </a:p>
                  </a:txBody>
                  <a:tcPr marL="50800" marR="50800" marT="50800" marB="50800" anchor="ctr" anchorCtr="0" horzOverflow="overflow">
                    <a:lnL w="12700">
                      <a:solidFill>
                        <a:srgbClr val="A6AAA9"/>
                      </a:solidFill>
                      <a:miter lim="400000"/>
                    </a:lnL>
                    <a:lnR w="12700">
                      <a:miter lim="400000"/>
                    </a:lnR>
                    <a:lnT w="12700">
                      <a:miter lim="400000"/>
                    </a:lnT>
                    <a:lnB w="12700">
                      <a:miter lim="400000"/>
                    </a:lnB>
                    <a:solidFill>
                      <a:srgbClr val="54BF00">
                        <a:alpha val="29358"/>
                      </a:srgbClr>
                    </a:solidFill>
                  </a:tcPr>
                </a:tc>
                <a:tc>
                  <a:txBody>
                    <a:bodyPr/>
                    <a:lstStyle/>
                    <a:p>
                      <a:pPr algn="ctr" defTabSz="457200">
                        <a:lnSpc>
                          <a:spcPct val="100000"/>
                        </a:lnSpc>
                        <a:defRPr sz="1800"/>
                      </a:pPr>
                      <a:r>
                        <a:rPr b="1" sz="2200">
                          <a:solidFill>
                            <a:srgbClr val="53585F"/>
                          </a:solidFill>
                        </a:rPr>
                        <a:t>2</a:t>
                      </a:r>
                    </a:p>
                  </a:txBody>
                  <a:tcPr marL="50800" marR="50800" marT="50800" marB="50800" anchor="ctr" anchorCtr="0" horzOverflow="overflow">
                    <a:lnL w="12700">
                      <a:miter lim="400000"/>
                    </a:lnL>
                    <a:lnR w="12700">
                      <a:solidFill>
                        <a:srgbClr val="A6AAA9"/>
                      </a:solidFill>
                      <a:miter lim="400000"/>
                    </a:lnR>
                    <a:lnT w="12700">
                      <a:miter lim="400000"/>
                    </a:lnT>
                    <a:lnB w="12700">
                      <a:miter lim="400000"/>
                    </a:lnB>
                  </a:tcPr>
                </a:tc>
                <a:tc>
                  <a:txBody>
                    <a:bodyPr/>
                    <a:lstStyle/>
                    <a:p>
                      <a:pPr algn="ctr" defTabSz="457200">
                        <a:lnSpc>
                          <a:spcPct val="100000"/>
                        </a:lnSpc>
                        <a:defRPr sz="1800"/>
                      </a:pPr>
                      <a:r>
                        <a:rPr b="1" sz="2200">
                          <a:solidFill>
                            <a:srgbClr val="53585F"/>
                          </a:solidFill>
                        </a:rPr>
                        <a:t>3</a:t>
                      </a:r>
                    </a:p>
                  </a:txBody>
                  <a:tcPr marL="50800" marR="50800" marT="50800" marB="50800" anchor="ctr" anchorCtr="0" horzOverflow="overflow">
                    <a:lnL w="12700">
                      <a:solidFill>
                        <a:srgbClr val="A6AAA9"/>
                      </a:solidFill>
                      <a:miter lim="400000"/>
                    </a:lnL>
                    <a:lnR w="12700">
                      <a:solidFill>
                        <a:srgbClr val="A6AAA9"/>
                      </a:solidFill>
                      <a:miter lim="400000"/>
                    </a:lnR>
                    <a:lnT w="12700">
                      <a:miter lim="400000"/>
                    </a:lnT>
                    <a:lnB w="12700">
                      <a:miter lim="400000"/>
                    </a:lnB>
                  </a:tcPr>
                </a:tc>
                <a:tc>
                  <a:txBody>
                    <a:bodyPr/>
                    <a:lstStyle/>
                    <a:p>
                      <a:pPr algn="ctr" defTabSz="457200">
                        <a:lnSpc>
                          <a:spcPct val="100000"/>
                        </a:lnSpc>
                        <a:defRPr sz="1800"/>
                      </a:pPr>
                      <a:r>
                        <a:rPr b="1" sz="2200">
                          <a:solidFill>
                            <a:srgbClr val="53585F"/>
                          </a:solidFill>
                        </a:rPr>
                        <a:t>4</a:t>
                      </a:r>
                    </a:p>
                  </a:txBody>
                  <a:tcPr marL="50800" marR="50800" marT="50800" marB="50800" anchor="ctr" anchorCtr="0" horzOverflow="overflow">
                    <a:lnL w="12700">
                      <a:solidFill>
                        <a:srgbClr val="A6AAA9"/>
                      </a:solidFill>
                      <a:miter lim="400000"/>
                    </a:lnL>
                    <a:lnR w="12700">
                      <a:solidFill>
                        <a:srgbClr val="A6AAA9"/>
                      </a:solidFill>
                      <a:miter lim="400000"/>
                    </a:lnR>
                    <a:lnT w="12700">
                      <a:miter lim="400000"/>
                    </a:lnT>
                    <a:lnB w="12700">
                      <a:miter lim="400000"/>
                    </a:lnB>
                  </a:tcPr>
                </a:tc>
                <a:tc>
                  <a:txBody>
                    <a:bodyPr/>
                    <a:lstStyle/>
                    <a:p>
                      <a:pPr algn="ctr" defTabSz="457200">
                        <a:lnSpc>
                          <a:spcPct val="100000"/>
                        </a:lnSpc>
                        <a:defRPr sz="1800"/>
                      </a:pPr>
                      <a:r>
                        <a:rPr b="1" sz="2200">
                          <a:solidFill>
                            <a:srgbClr val="53585F"/>
                          </a:solidFill>
                        </a:rPr>
                        <a:t>5</a:t>
                      </a:r>
                    </a:p>
                  </a:txBody>
                  <a:tcPr marL="50800" marR="50800" marT="50800" marB="50800" anchor="ctr" anchorCtr="0" horzOverflow="overflow">
                    <a:lnL w="12700">
                      <a:solidFill>
                        <a:srgbClr val="A6AAA9"/>
                      </a:solidFill>
                      <a:miter lim="400000"/>
                    </a:lnL>
                    <a:lnR w="12700">
                      <a:solidFill>
                        <a:srgbClr val="A6AAA9"/>
                      </a:solidFill>
                      <a:miter lim="400000"/>
                    </a:lnR>
                    <a:lnT w="12700">
                      <a:miter lim="400000"/>
                    </a:lnT>
                    <a:lnB w="12700">
                      <a:miter lim="400000"/>
                    </a:lnB>
                  </a:tcPr>
                </a:tc>
                <a:tc>
                  <a:txBody>
                    <a:bodyPr/>
                    <a:lstStyle/>
                    <a:p>
                      <a:pPr algn="ctr" defTabSz="457200">
                        <a:lnSpc>
                          <a:spcPct val="100000"/>
                        </a:lnSpc>
                        <a:defRPr sz="1800"/>
                      </a:pPr>
                      <a:r>
                        <a:rPr b="1" sz="2200">
                          <a:solidFill>
                            <a:srgbClr val="53585F"/>
                          </a:solidFill>
                        </a:rPr>
                        <a:t>6</a:t>
                      </a:r>
                    </a:p>
                  </a:txBody>
                  <a:tcPr marL="50800" marR="50800" marT="50800" marB="50800" anchor="ctr" anchorCtr="0" horzOverflow="overflow">
                    <a:lnL w="12700">
                      <a:solidFill>
                        <a:srgbClr val="A6AAA9"/>
                      </a:solidFill>
                      <a:miter lim="400000"/>
                    </a:lnL>
                    <a:lnR w="12700">
                      <a:solidFill>
                        <a:srgbClr val="A6AAA9"/>
                      </a:solidFill>
                      <a:miter lim="400000"/>
                    </a:lnR>
                    <a:lnT w="12700">
                      <a:miter lim="400000"/>
                    </a:lnT>
                    <a:lnB w="12700">
                      <a:miter lim="400000"/>
                    </a:lnB>
                  </a:tcPr>
                </a:tc>
                <a:tc>
                  <a:txBody>
                    <a:bodyPr/>
                    <a:lstStyle/>
                    <a:p>
                      <a:pPr algn="ctr" defTabSz="457200">
                        <a:lnSpc>
                          <a:spcPct val="100000"/>
                        </a:lnSpc>
                        <a:defRPr sz="1800"/>
                      </a:pPr>
                      <a:r>
                        <a:rPr b="1" sz="2200">
                          <a:solidFill>
                            <a:srgbClr val="53585F"/>
                          </a:solidFill>
                        </a:rPr>
                        <a:t>7</a:t>
                      </a:r>
                    </a:p>
                  </a:txBody>
                  <a:tcPr marL="50800" marR="50800" marT="50800" marB="50800" anchor="ctr" anchorCtr="0" horzOverflow="overflow">
                    <a:lnL w="12700">
                      <a:solidFill>
                        <a:srgbClr val="A6AAA9"/>
                      </a:solidFill>
                      <a:miter lim="400000"/>
                    </a:lnL>
                    <a:lnR w="12700">
                      <a:solidFill>
                        <a:srgbClr val="A6AAA9"/>
                      </a:solidFill>
                      <a:miter lim="400000"/>
                    </a:lnR>
                    <a:lnT w="12700">
                      <a:miter lim="400000"/>
                    </a:lnT>
                    <a:lnB w="12700">
                      <a:miter lim="400000"/>
                    </a:lnB>
                  </a:tcPr>
                </a:tc>
                <a:tc>
                  <a:txBody>
                    <a:bodyPr/>
                    <a:lstStyle/>
                    <a:p>
                      <a:pPr algn="ctr" defTabSz="457200">
                        <a:lnSpc>
                          <a:spcPct val="100000"/>
                        </a:lnSpc>
                        <a:defRPr sz="1800"/>
                      </a:pPr>
                      <a:r>
                        <a:rPr b="1" sz="2200">
                          <a:solidFill>
                            <a:srgbClr val="53585F"/>
                          </a:solidFill>
                        </a:rPr>
                        <a:t>8</a:t>
                      </a:r>
                    </a:p>
                  </a:txBody>
                  <a:tcPr marL="50800" marR="50800" marT="50800" marB="50800" anchor="ctr" anchorCtr="0" horzOverflow="overflow">
                    <a:lnL w="12700">
                      <a:solidFill>
                        <a:srgbClr val="A6AAA9"/>
                      </a:solidFill>
                      <a:miter lim="400000"/>
                    </a:lnL>
                    <a:lnR w="12700">
                      <a:solidFill>
                        <a:srgbClr val="A6AAA9"/>
                      </a:solidFill>
                      <a:miter lim="400000"/>
                    </a:lnR>
                    <a:lnT w="12700">
                      <a:miter lim="400000"/>
                    </a:lnT>
                    <a:lnB w="12700">
                      <a:miter lim="400000"/>
                    </a:lnB>
                  </a:tcPr>
                </a:tc>
                <a:tc>
                  <a:txBody>
                    <a:bodyPr/>
                    <a:lstStyle/>
                    <a:p>
                      <a:pPr algn="ctr" defTabSz="457200">
                        <a:lnSpc>
                          <a:spcPct val="100000"/>
                        </a:lnSpc>
                        <a:defRPr sz="1800"/>
                      </a:pPr>
                      <a:r>
                        <a:rPr b="1" sz="2200">
                          <a:solidFill>
                            <a:srgbClr val="53585F"/>
                          </a:solidFill>
                        </a:rPr>
                        <a:t>9</a:t>
                      </a:r>
                    </a:p>
                  </a:txBody>
                  <a:tcPr marL="50800" marR="50800" marT="50800" marB="50800" anchor="ctr" anchorCtr="0" horzOverflow="overflow">
                    <a:lnL w="12700">
                      <a:solidFill>
                        <a:srgbClr val="A6AAA9"/>
                      </a:solidFill>
                      <a:miter lim="400000"/>
                    </a:lnL>
                    <a:lnR w="12700">
                      <a:solidFill>
                        <a:srgbClr val="A6AAA9"/>
                      </a:solidFill>
                      <a:miter lim="400000"/>
                    </a:lnR>
                    <a:lnT w="12700">
                      <a:miter lim="400000"/>
                    </a:lnT>
                    <a:lnB w="12700">
                      <a:miter lim="400000"/>
                    </a:lnB>
                  </a:tcPr>
                </a:tc>
                <a:tc>
                  <a:txBody>
                    <a:bodyPr/>
                    <a:lstStyle/>
                    <a:p>
                      <a:pPr algn="ctr" defTabSz="457200">
                        <a:lnSpc>
                          <a:spcPct val="100000"/>
                        </a:lnSpc>
                        <a:defRPr sz="1800"/>
                      </a:pPr>
                      <a:r>
                        <a:rPr b="1" sz="2200">
                          <a:solidFill>
                            <a:srgbClr val="53585F"/>
                          </a:solidFill>
                        </a:rPr>
                        <a:t>10</a:t>
                      </a:r>
                    </a:p>
                  </a:txBody>
                  <a:tcPr marL="50800" marR="50800" marT="50800" marB="50800" anchor="ctr" anchorCtr="0" horzOverflow="overflow">
                    <a:lnL w="12700">
                      <a:solidFill>
                        <a:srgbClr val="A6AAA9"/>
                      </a:solidFill>
                      <a:miter lim="400000"/>
                    </a:lnL>
                    <a:lnR w="12700">
                      <a:solidFill>
                        <a:srgbClr val="A6AAA9"/>
                      </a:solidFill>
                      <a:miter lim="400000"/>
                    </a:lnR>
                    <a:lnT w="12700">
                      <a:miter lim="400000"/>
                    </a:lnT>
                    <a:lnB w="12700">
                      <a:miter lim="400000"/>
                    </a:lnB>
                  </a:tcPr>
                </a:tc>
              </a:tr>
              <a:tr h="791845">
                <a:tc>
                  <a:txBody>
                    <a:bodyPr/>
                    <a:lstStyle/>
                    <a:p>
                      <a:pPr algn="ctr" defTabSz="457200">
                        <a:lnSpc>
                          <a:spcPct val="100000"/>
                        </a:lnSpc>
                        <a:defRPr sz="1800"/>
                      </a:pPr>
                      <a:r>
                        <a:rPr b="1" sz="2500">
                          <a:solidFill>
                            <a:srgbClr val="E78A3F"/>
                          </a:solidFill>
                        </a:rPr>
                        <a:t>Pandemia</a:t>
                      </a:r>
                    </a:p>
                  </a:txBody>
                  <a:tcPr marL="50800" marR="50800" marT="50800" marB="50800" anchor="ctr" anchorCtr="0" horzOverflow="overflow">
                    <a:lnL w="12700">
                      <a:solidFill>
                        <a:srgbClr val="A6AAA9"/>
                      </a:solidFill>
                      <a:miter lim="400000"/>
                    </a:lnL>
                    <a:lnR w="12700">
                      <a:miter lim="400000"/>
                    </a:lnR>
                    <a:lnT w="12700">
                      <a:miter lim="400000"/>
                    </a:lnT>
                    <a:lnB w="12700">
                      <a:miter lim="400000"/>
                    </a:lnB>
                    <a:solidFill>
                      <a:srgbClr val="54BF00">
                        <a:alpha val="29358"/>
                      </a:srgbClr>
                    </a:solidFill>
                  </a:tcPr>
                </a:tc>
                <a:tc>
                  <a:txBody>
                    <a:bodyPr/>
                    <a:lstStyle/>
                    <a:p>
                      <a:pPr algn="ctr" defTabSz="457200">
                        <a:lnSpc>
                          <a:spcPct val="100000"/>
                        </a:lnSpc>
                        <a:defRPr sz="1800"/>
                      </a:pPr>
                      <a:r>
                        <a:rPr b="1" sz="2500">
                          <a:solidFill>
                            <a:srgbClr val="53585F"/>
                          </a:solidFill>
                        </a:rPr>
                        <a:t>Huracán</a:t>
                      </a:r>
                    </a:p>
                  </a:txBody>
                  <a:tcPr marL="50800" marR="50800" marT="50800" marB="50800" anchor="ctr" anchorCtr="0" horzOverflow="overflow">
                    <a:lnL w="12700">
                      <a:miter lim="400000"/>
                    </a:lnL>
                    <a:lnR w="12700">
                      <a:solidFill>
                        <a:srgbClr val="A6AAA9"/>
                      </a:solidFill>
                      <a:miter lim="400000"/>
                    </a:lnR>
                    <a:lnT w="12700">
                      <a:miter lim="400000"/>
                    </a:lnT>
                    <a:lnB w="12700">
                      <a:miter lim="400000"/>
                    </a:lnB>
                  </a:tcPr>
                </a:tc>
                <a:tc>
                  <a:txBody>
                    <a:bodyPr/>
                    <a:lstStyle/>
                    <a:p>
                      <a:pPr algn="ctr" defTabSz="457200">
                        <a:lnSpc>
                          <a:spcPct val="100000"/>
                        </a:lnSpc>
                        <a:defRPr sz="1800"/>
                      </a:pPr>
                      <a:r>
                        <a:rPr b="1" sz="2500">
                          <a:solidFill>
                            <a:srgbClr val="53585F"/>
                          </a:solidFill>
                        </a:rPr>
                        <a:t>Sismo</a:t>
                      </a:r>
                    </a:p>
                  </a:txBody>
                  <a:tcPr marL="50800" marR="50800" marT="50800" marB="50800" anchor="ctr" anchorCtr="0" horzOverflow="overflow">
                    <a:lnL w="12700">
                      <a:solidFill>
                        <a:srgbClr val="A6AAA9"/>
                      </a:solidFill>
                      <a:miter lim="400000"/>
                    </a:lnL>
                    <a:lnR w="12700">
                      <a:solidFill>
                        <a:srgbClr val="A6AAA9"/>
                      </a:solidFill>
                      <a:miter lim="400000"/>
                    </a:lnR>
                    <a:lnT w="12700">
                      <a:miter lim="400000"/>
                    </a:lnT>
                    <a:lnB w="12700">
                      <a:miter lim="400000"/>
                    </a:lnB>
                  </a:tcPr>
                </a:tc>
                <a:tc>
                  <a:txBody>
                    <a:bodyPr/>
                    <a:lstStyle/>
                    <a:p>
                      <a:pPr algn="ctr" defTabSz="457200">
                        <a:lnSpc>
                          <a:spcPct val="100000"/>
                        </a:lnSpc>
                        <a:defRPr sz="1800"/>
                      </a:pPr>
                      <a:r>
                        <a:rPr b="1" sz="2500">
                          <a:solidFill>
                            <a:srgbClr val="53585F"/>
                          </a:solidFill>
                        </a:rPr>
                        <a:t>Huracán</a:t>
                      </a:r>
                    </a:p>
                  </a:txBody>
                  <a:tcPr marL="50800" marR="50800" marT="50800" marB="50800" anchor="ctr" anchorCtr="0" horzOverflow="overflow">
                    <a:lnL w="12700">
                      <a:solidFill>
                        <a:srgbClr val="A6AAA9"/>
                      </a:solidFill>
                      <a:miter lim="400000"/>
                    </a:lnL>
                    <a:lnR w="12700">
                      <a:solidFill>
                        <a:srgbClr val="A6AAA9"/>
                      </a:solidFill>
                      <a:miter lim="400000"/>
                    </a:lnR>
                    <a:lnT w="12700">
                      <a:miter lim="400000"/>
                    </a:lnT>
                    <a:lnB w="12700">
                      <a:miter lim="400000"/>
                    </a:lnB>
                  </a:tcPr>
                </a:tc>
                <a:tc>
                  <a:txBody>
                    <a:bodyPr/>
                    <a:lstStyle/>
                    <a:p>
                      <a:pPr algn="ctr" defTabSz="457200">
                        <a:lnSpc>
                          <a:spcPct val="100000"/>
                        </a:lnSpc>
                        <a:defRPr sz="1800"/>
                      </a:pPr>
                      <a:r>
                        <a:rPr b="1" sz="2500">
                          <a:solidFill>
                            <a:srgbClr val="53585F"/>
                          </a:solidFill>
                        </a:rPr>
                        <a:t>Huracán</a:t>
                      </a:r>
                    </a:p>
                  </a:txBody>
                  <a:tcPr marL="50800" marR="50800" marT="50800" marB="50800" anchor="ctr" anchorCtr="0" horzOverflow="overflow">
                    <a:lnL w="12700">
                      <a:solidFill>
                        <a:srgbClr val="A6AAA9"/>
                      </a:solidFill>
                      <a:miter lim="400000"/>
                    </a:lnL>
                    <a:lnR w="12700">
                      <a:solidFill>
                        <a:srgbClr val="A6AAA9"/>
                      </a:solidFill>
                      <a:miter lim="400000"/>
                    </a:lnR>
                    <a:lnT w="12700">
                      <a:miter lim="400000"/>
                    </a:lnT>
                    <a:lnB w="12700">
                      <a:miter lim="400000"/>
                    </a:lnB>
                  </a:tcPr>
                </a:tc>
                <a:tc>
                  <a:txBody>
                    <a:bodyPr/>
                    <a:lstStyle/>
                    <a:p>
                      <a:pPr algn="ctr" defTabSz="457200">
                        <a:lnSpc>
                          <a:spcPct val="100000"/>
                        </a:lnSpc>
                        <a:defRPr sz="1800"/>
                      </a:pPr>
                      <a:r>
                        <a:rPr b="1" sz="2500">
                          <a:solidFill>
                            <a:srgbClr val="53585F"/>
                          </a:solidFill>
                        </a:rPr>
                        <a:t>Sismo</a:t>
                      </a:r>
                    </a:p>
                  </a:txBody>
                  <a:tcPr marL="50800" marR="50800" marT="50800" marB="50800" anchor="ctr" anchorCtr="0" horzOverflow="overflow">
                    <a:lnL w="12700">
                      <a:solidFill>
                        <a:srgbClr val="A6AAA9"/>
                      </a:solidFill>
                      <a:miter lim="400000"/>
                    </a:lnL>
                    <a:lnR w="12700">
                      <a:solidFill>
                        <a:srgbClr val="A6AAA9"/>
                      </a:solidFill>
                      <a:miter lim="400000"/>
                    </a:lnR>
                    <a:lnT w="12700">
                      <a:miter lim="400000"/>
                    </a:lnT>
                    <a:lnB w="12700">
                      <a:miter lim="400000"/>
                    </a:lnB>
                  </a:tcPr>
                </a:tc>
                <a:tc>
                  <a:txBody>
                    <a:bodyPr/>
                    <a:lstStyle/>
                    <a:p>
                      <a:pPr algn="ctr" defTabSz="457200">
                        <a:lnSpc>
                          <a:spcPct val="100000"/>
                        </a:lnSpc>
                        <a:defRPr sz="1800"/>
                      </a:pPr>
                      <a:r>
                        <a:rPr b="1" sz="2500">
                          <a:solidFill>
                            <a:srgbClr val="53585F"/>
                          </a:solidFill>
                        </a:rPr>
                        <a:t>Sismo</a:t>
                      </a:r>
                    </a:p>
                  </a:txBody>
                  <a:tcPr marL="50800" marR="50800" marT="50800" marB="50800" anchor="ctr" anchorCtr="0" horzOverflow="overflow">
                    <a:lnL w="12700">
                      <a:solidFill>
                        <a:srgbClr val="A6AAA9"/>
                      </a:solidFill>
                      <a:miter lim="400000"/>
                    </a:lnL>
                    <a:lnR w="12700">
                      <a:solidFill>
                        <a:srgbClr val="A6AAA9"/>
                      </a:solidFill>
                      <a:miter lim="400000"/>
                    </a:lnR>
                    <a:lnT w="12700">
                      <a:miter lim="400000"/>
                    </a:lnT>
                    <a:lnB w="12700">
                      <a:miter lim="400000"/>
                    </a:lnB>
                  </a:tcPr>
                </a:tc>
                <a:tc>
                  <a:txBody>
                    <a:bodyPr/>
                    <a:lstStyle/>
                    <a:p>
                      <a:pPr algn="ctr" defTabSz="457200">
                        <a:lnSpc>
                          <a:spcPct val="100000"/>
                        </a:lnSpc>
                        <a:defRPr sz="1800"/>
                      </a:pPr>
                      <a:r>
                        <a:rPr b="1" sz="2500">
                          <a:solidFill>
                            <a:srgbClr val="53585F"/>
                          </a:solidFill>
                        </a:rPr>
                        <a:t>Huracán</a:t>
                      </a:r>
                    </a:p>
                  </a:txBody>
                  <a:tcPr marL="50800" marR="50800" marT="50800" marB="50800" anchor="ctr" anchorCtr="0" horzOverflow="overflow">
                    <a:lnL w="12700">
                      <a:solidFill>
                        <a:srgbClr val="A6AAA9"/>
                      </a:solidFill>
                      <a:miter lim="400000"/>
                    </a:lnL>
                    <a:lnR w="12700">
                      <a:solidFill>
                        <a:srgbClr val="A6AAA9"/>
                      </a:solidFill>
                      <a:miter lim="400000"/>
                    </a:lnR>
                    <a:lnT w="12700">
                      <a:miter lim="400000"/>
                    </a:lnT>
                    <a:lnB w="12700">
                      <a:miter lim="400000"/>
                    </a:lnB>
                  </a:tcPr>
                </a:tc>
                <a:tc>
                  <a:txBody>
                    <a:bodyPr/>
                    <a:lstStyle/>
                    <a:p>
                      <a:pPr algn="ctr" defTabSz="457200">
                        <a:lnSpc>
                          <a:spcPct val="100000"/>
                        </a:lnSpc>
                        <a:defRPr sz="1800"/>
                      </a:pPr>
                      <a:r>
                        <a:rPr b="1" sz="2500">
                          <a:solidFill>
                            <a:srgbClr val="53585F"/>
                          </a:solidFill>
                        </a:rPr>
                        <a:t>Lluvias</a:t>
                      </a:r>
                    </a:p>
                  </a:txBody>
                  <a:tcPr marL="50800" marR="50800" marT="50800" marB="50800" anchor="ctr" anchorCtr="0" horzOverflow="overflow">
                    <a:lnL w="12700">
                      <a:solidFill>
                        <a:srgbClr val="A6AAA9"/>
                      </a:solidFill>
                      <a:miter lim="400000"/>
                    </a:lnL>
                    <a:lnR w="12700">
                      <a:solidFill>
                        <a:srgbClr val="A6AAA9"/>
                      </a:solidFill>
                      <a:miter lim="400000"/>
                    </a:lnR>
                    <a:lnT w="12700">
                      <a:miter lim="400000"/>
                    </a:lnT>
                    <a:lnB w="12700">
                      <a:miter lim="400000"/>
                    </a:lnB>
                  </a:tcPr>
                </a:tc>
                <a:tc>
                  <a:txBody>
                    <a:bodyPr/>
                    <a:lstStyle/>
                    <a:p>
                      <a:pPr algn="ctr" defTabSz="457200">
                        <a:lnSpc>
                          <a:spcPct val="100000"/>
                        </a:lnSpc>
                        <a:defRPr sz="1800"/>
                      </a:pPr>
                      <a:r>
                        <a:rPr b="1" sz="2500">
                          <a:solidFill>
                            <a:srgbClr val="53585F"/>
                          </a:solidFill>
                        </a:rPr>
                        <a:t>Heladas</a:t>
                      </a:r>
                    </a:p>
                  </a:txBody>
                  <a:tcPr marL="50800" marR="50800" marT="50800" marB="50800" anchor="ctr" anchorCtr="0" horzOverflow="overflow">
                    <a:lnL w="12700">
                      <a:solidFill>
                        <a:srgbClr val="A6AAA9"/>
                      </a:solidFill>
                      <a:miter lim="400000"/>
                    </a:lnL>
                    <a:lnR w="12700">
                      <a:solidFill>
                        <a:srgbClr val="A6AAA9"/>
                      </a:solidFill>
                      <a:miter lim="400000"/>
                    </a:lnR>
                    <a:lnT w="12700">
                      <a:miter lim="400000"/>
                    </a:lnT>
                    <a:lnB w="12700">
                      <a:miter lim="400000"/>
                    </a:lnB>
                  </a:tcPr>
                </a:tc>
              </a:tr>
              <a:tr h="1160244">
                <a:tc>
                  <a:txBody>
                    <a:bodyPr/>
                    <a:lstStyle/>
                    <a:p>
                      <a:pPr algn="ctr" defTabSz="457200">
                        <a:lnSpc>
                          <a:spcPct val="100000"/>
                        </a:lnSpc>
                        <a:defRPr sz="1800"/>
                      </a:pPr>
                      <a:r>
                        <a:rPr b="1" sz="2500">
                          <a:solidFill>
                            <a:srgbClr val="E78A3F"/>
                          </a:solidFill>
                        </a:rPr>
                        <a:t>COVID</a:t>
                      </a:r>
                    </a:p>
                  </a:txBody>
                  <a:tcPr marL="50800" marR="50800" marT="50800" marB="50800" anchor="ctr" anchorCtr="0" horzOverflow="overflow">
                    <a:lnL w="12700">
                      <a:solidFill>
                        <a:srgbClr val="A6AAA9"/>
                      </a:solidFill>
                      <a:miter lim="400000"/>
                    </a:lnL>
                    <a:lnR w="12700">
                      <a:miter lim="400000"/>
                    </a:lnR>
                    <a:lnT w="12700">
                      <a:miter lim="400000"/>
                    </a:lnT>
                    <a:lnB w="12700">
                      <a:miter lim="400000"/>
                    </a:lnB>
                    <a:solidFill>
                      <a:srgbClr val="54BF00">
                        <a:alpha val="29358"/>
                      </a:srgbClr>
                    </a:solidFill>
                  </a:tcPr>
                </a:tc>
                <a:tc>
                  <a:txBody>
                    <a:bodyPr/>
                    <a:lstStyle/>
                    <a:p>
                      <a:pPr algn="ctr" defTabSz="457200">
                        <a:lnSpc>
                          <a:spcPct val="100000"/>
                        </a:lnSpc>
                        <a:defRPr sz="2500">
                          <a:solidFill>
                            <a:srgbClr val="53585F"/>
                          </a:solidFill>
                        </a:defRPr>
                      </a:pPr>
                      <a:r>
                        <a:t>Wilma </a:t>
                      </a:r>
                    </a:p>
                    <a:p>
                      <a:pPr algn="ctr" defTabSz="457200">
                        <a:lnSpc>
                          <a:spcPct val="100000"/>
                        </a:lnSpc>
                        <a:defRPr sz="2500">
                          <a:solidFill>
                            <a:srgbClr val="53585F"/>
                          </a:solidFill>
                        </a:defRPr>
                      </a:pPr>
                      <a:r>
                        <a:t>2005</a:t>
                      </a:r>
                    </a:p>
                  </a:txBody>
                  <a:tcPr marL="50800" marR="50800" marT="50800" marB="50800" anchor="ctr" anchorCtr="0" horzOverflow="overflow">
                    <a:lnL w="12700">
                      <a:miter lim="400000"/>
                    </a:lnL>
                    <a:lnR w="12700">
                      <a:solidFill>
                        <a:srgbClr val="A6AAA9"/>
                      </a:solidFill>
                      <a:miter lim="400000"/>
                    </a:lnR>
                    <a:lnT w="12700">
                      <a:miter lim="400000"/>
                    </a:lnT>
                    <a:lnB w="12700">
                      <a:miter lim="400000"/>
                    </a:lnB>
                  </a:tcPr>
                </a:tc>
                <a:tc>
                  <a:txBody>
                    <a:bodyPr/>
                    <a:lstStyle/>
                    <a:p>
                      <a:pPr algn="ctr" defTabSz="457200">
                        <a:lnSpc>
                          <a:spcPct val="100000"/>
                        </a:lnSpc>
                        <a:defRPr sz="2500">
                          <a:solidFill>
                            <a:srgbClr val="53585F"/>
                          </a:solidFill>
                        </a:defRPr>
                      </a:pPr>
                      <a:r>
                        <a:t>19 sep </a:t>
                      </a:r>
                    </a:p>
                    <a:p>
                      <a:pPr algn="ctr" defTabSz="457200">
                        <a:lnSpc>
                          <a:spcPct val="100000"/>
                        </a:lnSpc>
                        <a:defRPr sz="2500">
                          <a:solidFill>
                            <a:srgbClr val="53585F"/>
                          </a:solidFill>
                        </a:defRPr>
                      </a:pPr>
                      <a:r>
                        <a:t>2017**</a:t>
                      </a:r>
                    </a:p>
                  </a:txBody>
                  <a:tcPr marL="50800" marR="50800" marT="50800" marB="50800" anchor="ctr" anchorCtr="0" horzOverflow="overflow">
                    <a:lnL w="12700">
                      <a:solidFill>
                        <a:srgbClr val="A6AAA9"/>
                      </a:solidFill>
                      <a:miter lim="400000"/>
                    </a:lnL>
                    <a:lnR w="12700">
                      <a:solidFill>
                        <a:srgbClr val="A6AAA9"/>
                      </a:solidFill>
                      <a:miter lim="400000"/>
                    </a:lnR>
                    <a:lnT w="12700">
                      <a:miter lim="400000"/>
                    </a:lnT>
                    <a:lnB w="12700">
                      <a:miter lim="400000"/>
                    </a:lnB>
                  </a:tcPr>
                </a:tc>
                <a:tc>
                  <a:txBody>
                    <a:bodyPr/>
                    <a:lstStyle/>
                    <a:p>
                      <a:pPr algn="ctr" defTabSz="457200">
                        <a:lnSpc>
                          <a:spcPct val="100000"/>
                        </a:lnSpc>
                        <a:defRPr sz="2500">
                          <a:solidFill>
                            <a:srgbClr val="53585F"/>
                          </a:solidFill>
                        </a:defRPr>
                      </a:pPr>
                      <a:r>
                        <a:t>Odile </a:t>
                      </a:r>
                    </a:p>
                    <a:p>
                      <a:pPr algn="ctr" defTabSz="457200">
                        <a:lnSpc>
                          <a:spcPct val="100000"/>
                        </a:lnSpc>
                        <a:defRPr sz="2500">
                          <a:solidFill>
                            <a:srgbClr val="53585F"/>
                          </a:solidFill>
                        </a:defRPr>
                      </a:pPr>
                      <a:r>
                        <a:t>2014</a:t>
                      </a:r>
                    </a:p>
                  </a:txBody>
                  <a:tcPr marL="50800" marR="50800" marT="50800" marB="50800" anchor="ctr" anchorCtr="0" horzOverflow="overflow">
                    <a:lnL w="12700">
                      <a:solidFill>
                        <a:srgbClr val="A6AAA9"/>
                      </a:solidFill>
                      <a:miter lim="400000"/>
                    </a:lnL>
                    <a:lnR w="12700">
                      <a:solidFill>
                        <a:srgbClr val="A6AAA9"/>
                      </a:solidFill>
                      <a:miter lim="400000"/>
                    </a:lnR>
                    <a:lnT w="12700">
                      <a:miter lim="400000"/>
                    </a:lnT>
                    <a:lnB w="12700">
                      <a:miter lim="400000"/>
                    </a:lnB>
                  </a:tcPr>
                </a:tc>
                <a:tc>
                  <a:txBody>
                    <a:bodyPr/>
                    <a:lstStyle/>
                    <a:p>
                      <a:pPr algn="ctr" defTabSz="457200">
                        <a:lnSpc>
                          <a:spcPct val="100000"/>
                        </a:lnSpc>
                        <a:defRPr sz="1800"/>
                      </a:pPr>
                      <a:r>
                        <a:rPr sz="2500">
                          <a:solidFill>
                            <a:srgbClr val="53585F"/>
                          </a:solidFill>
                        </a:rPr>
                        <a:t>Gilberto 1988</a:t>
                      </a:r>
                    </a:p>
                  </a:txBody>
                  <a:tcPr marL="50800" marR="50800" marT="50800" marB="50800" anchor="ctr" anchorCtr="0" horzOverflow="overflow">
                    <a:lnL w="12700">
                      <a:solidFill>
                        <a:srgbClr val="A6AAA9"/>
                      </a:solidFill>
                      <a:miter lim="400000"/>
                    </a:lnL>
                    <a:lnR w="12700">
                      <a:solidFill>
                        <a:srgbClr val="A6AAA9"/>
                      </a:solidFill>
                      <a:miter lim="400000"/>
                    </a:lnR>
                    <a:lnT w="12700">
                      <a:miter lim="400000"/>
                    </a:lnT>
                    <a:lnB w="12700">
                      <a:miter lim="400000"/>
                    </a:lnB>
                  </a:tcPr>
                </a:tc>
                <a:tc>
                  <a:txBody>
                    <a:bodyPr/>
                    <a:lstStyle/>
                    <a:p>
                      <a:pPr algn="ctr" defTabSz="457200">
                        <a:lnSpc>
                          <a:spcPct val="100000"/>
                        </a:lnSpc>
                        <a:defRPr sz="2500">
                          <a:solidFill>
                            <a:srgbClr val="53585F"/>
                          </a:solidFill>
                        </a:defRPr>
                      </a:pPr>
                      <a:r>
                        <a:t>DF </a:t>
                      </a:r>
                    </a:p>
                    <a:p>
                      <a:pPr algn="ctr" defTabSz="457200">
                        <a:lnSpc>
                          <a:spcPct val="100000"/>
                        </a:lnSpc>
                        <a:defRPr sz="2500">
                          <a:solidFill>
                            <a:srgbClr val="53585F"/>
                          </a:solidFill>
                        </a:defRPr>
                      </a:pPr>
                      <a:r>
                        <a:t>1985</a:t>
                      </a:r>
                    </a:p>
                  </a:txBody>
                  <a:tcPr marL="50800" marR="50800" marT="50800" marB="50800" anchor="ctr" anchorCtr="0" horzOverflow="overflow">
                    <a:lnL w="12700">
                      <a:solidFill>
                        <a:srgbClr val="A6AAA9"/>
                      </a:solidFill>
                      <a:miter lim="400000"/>
                    </a:lnL>
                    <a:lnR w="12700">
                      <a:solidFill>
                        <a:srgbClr val="A6AAA9"/>
                      </a:solidFill>
                      <a:miter lim="400000"/>
                    </a:lnR>
                    <a:lnT w="12700">
                      <a:miter lim="400000"/>
                    </a:lnT>
                    <a:lnB w="12700">
                      <a:miter lim="400000"/>
                    </a:lnB>
                  </a:tcPr>
                </a:tc>
                <a:tc>
                  <a:txBody>
                    <a:bodyPr/>
                    <a:lstStyle/>
                    <a:p>
                      <a:pPr algn="ctr" defTabSz="457200">
                        <a:lnSpc>
                          <a:spcPct val="100000"/>
                        </a:lnSpc>
                        <a:defRPr sz="2500">
                          <a:solidFill>
                            <a:srgbClr val="53585F"/>
                          </a:solidFill>
                        </a:defRPr>
                      </a:pPr>
                      <a:r>
                        <a:t>7 sep </a:t>
                      </a:r>
                    </a:p>
                    <a:p>
                      <a:pPr algn="ctr" defTabSz="457200">
                        <a:lnSpc>
                          <a:spcPct val="100000"/>
                        </a:lnSpc>
                        <a:defRPr sz="2500">
                          <a:solidFill>
                            <a:srgbClr val="53585F"/>
                          </a:solidFill>
                        </a:defRPr>
                      </a:pPr>
                      <a:r>
                        <a:t>2017**</a:t>
                      </a:r>
                    </a:p>
                  </a:txBody>
                  <a:tcPr marL="50800" marR="50800" marT="50800" marB="50800" anchor="ctr" anchorCtr="0" horzOverflow="overflow">
                    <a:lnL w="12700">
                      <a:solidFill>
                        <a:srgbClr val="A6AAA9"/>
                      </a:solidFill>
                      <a:miter lim="400000"/>
                    </a:lnL>
                    <a:lnR w="12700">
                      <a:solidFill>
                        <a:srgbClr val="A6AAA9"/>
                      </a:solidFill>
                      <a:miter lim="400000"/>
                    </a:lnR>
                    <a:lnT w="12700">
                      <a:miter lim="400000"/>
                    </a:lnT>
                    <a:lnB w="12700">
                      <a:miter lim="400000"/>
                    </a:lnB>
                  </a:tcPr>
                </a:tc>
                <a:tc>
                  <a:txBody>
                    <a:bodyPr/>
                    <a:lstStyle/>
                    <a:p>
                      <a:pPr algn="ctr" defTabSz="457200">
                        <a:lnSpc>
                          <a:spcPct val="100000"/>
                        </a:lnSpc>
                        <a:defRPr sz="2500">
                          <a:solidFill>
                            <a:srgbClr val="53585F"/>
                          </a:solidFill>
                        </a:defRPr>
                      </a:pPr>
                      <a:r>
                        <a:t>Isidore </a:t>
                      </a:r>
                    </a:p>
                    <a:p>
                      <a:pPr algn="ctr" defTabSz="457200">
                        <a:lnSpc>
                          <a:spcPct val="100000"/>
                        </a:lnSpc>
                        <a:defRPr sz="2500">
                          <a:solidFill>
                            <a:srgbClr val="53585F"/>
                          </a:solidFill>
                        </a:defRPr>
                      </a:pPr>
                      <a:r>
                        <a:t>2002</a:t>
                      </a:r>
                    </a:p>
                  </a:txBody>
                  <a:tcPr marL="50800" marR="50800" marT="50800" marB="50800" anchor="ctr" anchorCtr="0" horzOverflow="overflow">
                    <a:lnL w="12700">
                      <a:solidFill>
                        <a:srgbClr val="A6AAA9"/>
                      </a:solidFill>
                      <a:miter lim="400000"/>
                    </a:lnL>
                    <a:lnR w="12700">
                      <a:solidFill>
                        <a:srgbClr val="A6AAA9"/>
                      </a:solidFill>
                      <a:miter lim="400000"/>
                    </a:lnR>
                    <a:lnT w="12700">
                      <a:miter lim="400000"/>
                    </a:lnT>
                    <a:lnB w="12700">
                      <a:miter lim="400000"/>
                    </a:lnB>
                  </a:tcPr>
                </a:tc>
                <a:tc>
                  <a:txBody>
                    <a:bodyPr/>
                    <a:lstStyle/>
                    <a:p>
                      <a:pPr algn="ctr" defTabSz="457200">
                        <a:lnSpc>
                          <a:spcPct val="100000"/>
                        </a:lnSpc>
                        <a:defRPr sz="1800"/>
                      </a:pPr>
                      <a:r>
                        <a:rPr sz="2500">
                          <a:solidFill>
                            <a:srgbClr val="53585F"/>
                          </a:solidFill>
                        </a:rPr>
                        <a:t>Tabasco 2007</a:t>
                      </a:r>
                    </a:p>
                  </a:txBody>
                  <a:tcPr marL="50800" marR="50800" marT="50800" marB="50800" anchor="ctr" anchorCtr="0" horzOverflow="overflow">
                    <a:lnL w="12700">
                      <a:solidFill>
                        <a:srgbClr val="A6AAA9"/>
                      </a:solidFill>
                      <a:miter lim="400000"/>
                    </a:lnL>
                    <a:lnR w="12700">
                      <a:solidFill>
                        <a:srgbClr val="A6AAA9"/>
                      </a:solidFill>
                      <a:miter lim="400000"/>
                    </a:lnR>
                    <a:lnT w="12700">
                      <a:miter lim="400000"/>
                    </a:lnT>
                    <a:lnB w="12700">
                      <a:miter lim="400000"/>
                    </a:lnB>
                  </a:tcPr>
                </a:tc>
                <a:tc>
                  <a:txBody>
                    <a:bodyPr/>
                    <a:lstStyle/>
                    <a:p>
                      <a:pPr algn="ctr" defTabSz="457200">
                        <a:lnSpc>
                          <a:spcPct val="100000"/>
                        </a:lnSpc>
                        <a:defRPr sz="2500">
                          <a:solidFill>
                            <a:srgbClr val="53585F"/>
                          </a:solidFill>
                        </a:defRPr>
                      </a:pPr>
                      <a:r>
                        <a:t>Sinaloa </a:t>
                      </a:r>
                    </a:p>
                    <a:p>
                      <a:pPr algn="ctr" defTabSz="457200">
                        <a:lnSpc>
                          <a:spcPct val="100000"/>
                        </a:lnSpc>
                        <a:defRPr sz="2500">
                          <a:solidFill>
                            <a:srgbClr val="53585F"/>
                          </a:solidFill>
                        </a:defRPr>
                      </a:pPr>
                      <a:r>
                        <a:t>2011</a:t>
                      </a:r>
                    </a:p>
                  </a:txBody>
                  <a:tcPr marL="50800" marR="50800" marT="50800" marB="50800" anchor="ctr" anchorCtr="0" horzOverflow="overflow">
                    <a:lnL w="12700">
                      <a:solidFill>
                        <a:srgbClr val="A6AAA9"/>
                      </a:solidFill>
                      <a:miter lim="400000"/>
                    </a:lnL>
                    <a:lnR w="12700">
                      <a:solidFill>
                        <a:srgbClr val="A6AAA9"/>
                      </a:solidFill>
                      <a:miter lim="400000"/>
                    </a:lnR>
                    <a:lnT w="12700">
                      <a:miter lim="400000"/>
                    </a:lnT>
                    <a:lnB w="12700">
                      <a:miter lim="400000"/>
                    </a:lnB>
                  </a:tcPr>
                </a:tc>
              </a:tr>
            </a:tbl>
          </a:graphicData>
        </a:graphic>
      </p:graphicFrame>
      <p:sp>
        <p:nvSpPr>
          <p:cNvPr id="616" name="*Cifras en millones de dólares constantes a octubre 2020, inflacionadas al IPC de EUA con tasa de inflación a septiembre 2020, excepto para el evento de Pandemia; para Riesgos Patrimoniales incluye Daños y Automóviles.…"/>
          <p:cNvSpPr txBox="1"/>
          <p:nvPr/>
        </p:nvSpPr>
        <p:spPr>
          <a:xfrm>
            <a:off x="3979040" y="11535901"/>
            <a:ext cx="18462956" cy="21240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defTabSz="914400">
              <a:lnSpc>
                <a:spcPct val="100000"/>
              </a:lnSpc>
              <a:defRPr sz="1900">
                <a:solidFill>
                  <a:srgbClr val="53585F"/>
                </a:solidFill>
              </a:defRPr>
            </a:pPr>
            <a:r>
              <a:t>*Cifras en millones de dólares constantes a agosto 2021, inflacionadas al IPC de EUA con tasa de inflación a julio 2021, excepto para el evento de Pandemia; para Riesgos Patrimoniales incluye Daños y Automóviles. </a:t>
            </a:r>
          </a:p>
          <a:p>
            <a:pPr defTabSz="914400">
              <a:lnSpc>
                <a:spcPct val="100000"/>
              </a:lnSpc>
              <a:defRPr sz="1900">
                <a:solidFill>
                  <a:srgbClr val="53585F"/>
                </a:solidFill>
              </a:defRPr>
            </a:pPr>
            <a:r>
              <a:t>** Monto consolidado a septiembre 2020, importe sobre estimación de pérdidas aseguradas. </a:t>
            </a:r>
          </a:p>
          <a:p>
            <a:pPr defTabSz="914400">
              <a:lnSpc>
                <a:spcPct val="100000"/>
              </a:lnSpc>
              <a:defRPr sz="1900">
                <a:solidFill>
                  <a:srgbClr val="53585F"/>
                </a:solidFill>
              </a:defRPr>
            </a:pPr>
            <a:r>
              <a:t>El tipo de cambio para cada evento corresponde al del cierre del año de ocurrencia, excepto para el evento de Pandemia, que corresponde al cierre de agosto de 2021.</a:t>
            </a:r>
          </a:p>
        </p:txBody>
      </p:sp>
      <p:sp>
        <p:nvSpPr>
          <p:cNvPr id="617" name="Monto en millones de dólares*"/>
          <p:cNvSpPr txBox="1"/>
          <p:nvPr/>
        </p:nvSpPr>
        <p:spPr>
          <a:xfrm>
            <a:off x="8475860" y="2463130"/>
            <a:ext cx="8261196" cy="5207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lnSpc>
                <a:spcPct val="80000"/>
              </a:lnSpc>
              <a:defRPr sz="3000">
                <a:solidFill>
                  <a:srgbClr val="53585F"/>
                </a:solidFill>
              </a:defRPr>
            </a:lvl1pPr>
          </a:lstStyle>
          <a:p>
            <a:pPr/>
            <a:r>
              <a:t>Monto en millones de dólares*</a:t>
            </a:r>
          </a:p>
        </p:txBody>
      </p:sp>
      <p:grpSp>
        <p:nvGrpSpPr>
          <p:cNvPr id="620" name="Gastos Médicos"/>
          <p:cNvGrpSpPr/>
          <p:nvPr/>
        </p:nvGrpSpPr>
        <p:grpSpPr>
          <a:xfrm>
            <a:off x="-422189" y="-152827"/>
            <a:ext cx="6386289" cy="1270002"/>
            <a:chOff x="0" y="0"/>
            <a:chExt cx="6386288" cy="1270000"/>
          </a:xfrm>
        </p:grpSpPr>
        <p:sp>
          <p:nvSpPr>
            <p:cNvPr id="618" name="Rectángulo redondeado"/>
            <p:cNvSpPr/>
            <p:nvPr/>
          </p:nvSpPr>
          <p:spPr>
            <a:xfrm>
              <a:off x="0" y="0"/>
              <a:ext cx="6386289" cy="1270001"/>
            </a:xfrm>
            <a:prstGeom prst="roundRect">
              <a:avLst>
                <a:gd name="adj" fmla="val 15000"/>
              </a:avLst>
            </a:prstGeom>
            <a:gradFill flip="none" rotWithShape="1">
              <a:gsLst>
                <a:gs pos="0">
                  <a:srgbClr val="EE941A"/>
                </a:gs>
                <a:gs pos="100000">
                  <a:schemeClr val="accent4"/>
                </a:gs>
              </a:gsLst>
              <a:lin ang="5400000" scaled="0"/>
            </a:gradFill>
            <a:ln w="12700" cap="flat">
              <a:noFill/>
              <a:miter lim="400000"/>
            </a:ln>
            <a:effectLst>
              <a:outerShdw sx="100000" sy="100000" kx="0" ky="0" algn="b" rotWithShape="0" blurRad="381000" dist="9887" dir="5400000">
                <a:srgbClr val="000000">
                  <a:alpha val="35248"/>
                </a:srgbClr>
              </a:outerShdw>
            </a:effectLst>
          </p:spPr>
          <p:txBody>
            <a:bodyPr wrap="square" lIns="0" tIns="0" rIns="0" bIns="0" numCol="1" anchor="ctr">
              <a:noAutofit/>
            </a:bodyPr>
            <a:lstStyle/>
            <a:p>
              <a:pPr algn="ctr">
                <a:lnSpc>
                  <a:spcPct val="80000"/>
                </a:lnSpc>
                <a:defRPr sz="5000">
                  <a:latin typeface="Avenir Next Medium"/>
                  <a:ea typeface="Avenir Next Medium"/>
                  <a:cs typeface="Avenir Next Medium"/>
                  <a:sym typeface="Avenir Next Medium"/>
                </a:defRPr>
              </a:pPr>
            </a:p>
          </p:txBody>
        </p:sp>
        <p:sp>
          <p:nvSpPr>
            <p:cNvPr id="619" name="COVID19"/>
            <p:cNvSpPr txBox="1"/>
            <p:nvPr/>
          </p:nvSpPr>
          <p:spPr>
            <a:xfrm>
              <a:off x="55795" y="203200"/>
              <a:ext cx="6274698" cy="863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nSpc>
                  <a:spcPct val="80000"/>
                </a:lnSpc>
                <a:defRPr sz="5000">
                  <a:latin typeface="Avenir Next Medium"/>
                  <a:ea typeface="Avenir Next Medium"/>
                  <a:cs typeface="Avenir Next Medium"/>
                  <a:sym typeface="Avenir Next Medium"/>
                </a:defRPr>
              </a:lvl1pPr>
            </a:lstStyle>
            <a:p>
              <a:pPr/>
              <a:r>
                <a:t>COVID19</a:t>
              </a:r>
            </a:p>
          </p:txBody>
        </p:sp>
      </p:grpSp>
      <p:pic>
        <p:nvPicPr>
          <p:cNvPr id="621" name="Imagen" descr="Imagen"/>
          <p:cNvPicPr>
            <a:picLocks noChangeAspect="1"/>
          </p:cNvPicPr>
          <p:nvPr/>
        </p:nvPicPr>
        <p:blipFill>
          <a:blip r:embed="rId3">
            <a:extLst/>
          </a:blip>
          <a:stretch>
            <a:fillRect/>
          </a:stretch>
        </p:blipFill>
        <p:spPr>
          <a:xfrm>
            <a:off x="221879" y="12607599"/>
            <a:ext cx="2449345" cy="761614"/>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873" name="portada_comparativo.jpg" descr="portada_comparativo.jpg"/>
          <p:cNvPicPr>
            <a:picLocks noChangeAspect="1"/>
          </p:cNvPicPr>
          <p:nvPr>
            <p:ph type="pic" idx="21"/>
          </p:nvPr>
        </p:nvPicPr>
        <p:blipFill>
          <a:blip r:embed="rId2">
            <a:extLst/>
          </a:blip>
          <a:srcRect l="0" t="0" r="8795" b="0"/>
          <a:stretch>
            <a:fillRect/>
          </a:stretch>
        </p:blipFill>
        <p:spPr>
          <a:xfrm>
            <a:off x="-1726477" y="-82154"/>
            <a:ext cx="18995156" cy="13880345"/>
          </a:xfrm>
          <a:prstGeom prst="rect">
            <a:avLst/>
          </a:prstGeom>
        </p:spPr>
      </p:pic>
      <p:sp>
        <p:nvSpPr>
          <p:cNvPr id="874" name="Figura"/>
          <p:cNvSpPr/>
          <p:nvPr/>
        </p:nvSpPr>
        <p:spPr>
          <a:xfrm flipH="1">
            <a:off x="12354524" y="0"/>
            <a:ext cx="12036038" cy="137160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18883" y="21600"/>
                </a:lnTo>
                <a:lnTo>
                  <a:pt x="0" y="21600"/>
                </a:lnTo>
                <a:lnTo>
                  <a:pt x="0" y="0"/>
                </a:lnTo>
                <a:close/>
              </a:path>
            </a:pathLst>
          </a:custGeom>
          <a:gradFill>
            <a:gsLst>
              <a:gs pos="50603">
                <a:srgbClr val="DA7047"/>
              </a:gs>
              <a:gs pos="100000">
                <a:srgbClr val="E59446"/>
              </a:gs>
            </a:gsLst>
            <a:lin ang="13163632"/>
          </a:gradFill>
          <a:ln w="12700">
            <a:miter lim="400000"/>
          </a:ln>
          <a:effectLst>
            <a:outerShdw sx="100000" sy="100000" kx="0" ky="0" algn="b" rotWithShape="0" blurRad="546100" dist="152400" dir="12893773">
              <a:srgbClr val="262727">
                <a:alpha val="80878"/>
              </a:srgbClr>
            </a:outerShdw>
          </a:effectLst>
        </p:spPr>
        <p:txBody>
          <a:bodyPr lIns="0" tIns="0" rIns="0" bIns="0" anchor="ctr"/>
          <a:lstStyle/>
          <a:p>
            <a:pPr algn="ctr" defTabSz="821531">
              <a:lnSpc>
                <a:spcPct val="100000"/>
              </a:lnSpc>
              <a:defRPr cap="all" spc="210" sz="1400">
                <a:solidFill>
                  <a:srgbClr val="3375EC"/>
                </a:solidFill>
                <a:latin typeface="Avenir Next Demi Bold"/>
                <a:ea typeface="Avenir Next Demi Bold"/>
                <a:cs typeface="Avenir Next Demi Bold"/>
                <a:sym typeface="Avenir Next Demi Bold"/>
              </a:defRPr>
            </a:pPr>
          </a:p>
        </p:txBody>
      </p:sp>
      <p:sp>
        <p:nvSpPr>
          <p:cNvPr id="875" name="Figura"/>
          <p:cNvSpPr/>
          <p:nvPr/>
        </p:nvSpPr>
        <p:spPr>
          <a:xfrm flipH="1">
            <a:off x="11397404" y="3350"/>
            <a:ext cx="2097192" cy="137093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821" y="0"/>
                </a:moveTo>
                <a:lnTo>
                  <a:pt x="21600" y="16"/>
                </a:lnTo>
                <a:lnTo>
                  <a:pt x="5281" y="21600"/>
                </a:lnTo>
                <a:lnTo>
                  <a:pt x="0" y="21561"/>
                </a:lnTo>
                <a:lnTo>
                  <a:pt x="15821" y="0"/>
                </a:lnTo>
                <a:close/>
              </a:path>
            </a:pathLst>
          </a:custGeom>
          <a:gradFill>
            <a:gsLst>
              <a:gs pos="50603">
                <a:srgbClr val="DA7047"/>
              </a:gs>
              <a:gs pos="100000">
                <a:srgbClr val="E59446"/>
              </a:gs>
            </a:gsLst>
            <a:lin ang="13163632"/>
          </a:gradFill>
          <a:ln w="12700">
            <a:miter lim="400000"/>
          </a:ln>
          <a:effectLst>
            <a:outerShdw sx="100000" sy="100000" kx="0" ky="0" algn="b" rotWithShape="0" blurRad="546100" dist="152400" dir="12893773">
              <a:srgbClr val="262727">
                <a:alpha val="80878"/>
              </a:srgbClr>
            </a:outerShdw>
          </a:effectLst>
        </p:spPr>
        <p:txBody>
          <a:bodyPr lIns="0" tIns="0" rIns="0" bIns="0" anchor="ctr"/>
          <a:lstStyle/>
          <a:p>
            <a:pPr algn="ctr" defTabSz="821531">
              <a:lnSpc>
                <a:spcPct val="100000"/>
              </a:lnSpc>
              <a:defRPr cap="all" spc="210" sz="1400">
                <a:solidFill>
                  <a:srgbClr val="3375EC"/>
                </a:solidFill>
                <a:latin typeface="Avenir Next Demi Bold"/>
                <a:ea typeface="Avenir Next Demi Bold"/>
                <a:cs typeface="Avenir Next Demi Bold"/>
                <a:sym typeface="Avenir Next Demi Bold"/>
              </a:defRPr>
            </a:pPr>
          </a:p>
        </p:txBody>
      </p:sp>
      <p:sp>
        <p:nvSpPr>
          <p:cNvPr id="876" name="Covid-19 en la industria de seguros"/>
          <p:cNvSpPr txBox="1"/>
          <p:nvPr/>
        </p:nvSpPr>
        <p:spPr>
          <a:xfrm>
            <a:off x="13372349" y="6847073"/>
            <a:ext cx="10686986" cy="187452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lnSpc>
                <a:spcPct val="80000"/>
              </a:lnSpc>
              <a:defRPr b="1" sz="6000"/>
            </a:lvl1pPr>
          </a:lstStyle>
          <a:p>
            <a:pPr/>
            <a:r>
              <a:t>Covid-19 en la industria de seguros</a:t>
            </a:r>
          </a:p>
        </p:txBody>
      </p:sp>
      <p:pic>
        <p:nvPicPr>
          <p:cNvPr id="877" name="Imagen" descr="Imagen"/>
          <p:cNvPicPr>
            <a:picLocks noChangeAspect="1"/>
          </p:cNvPicPr>
          <p:nvPr/>
        </p:nvPicPr>
        <p:blipFill>
          <a:blip r:embed="rId3">
            <a:extLst/>
          </a:blip>
          <a:stretch>
            <a:fillRect/>
          </a:stretch>
        </p:blipFill>
        <p:spPr>
          <a:xfrm>
            <a:off x="19043057" y="563329"/>
            <a:ext cx="4616513" cy="1435485"/>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79" name="La industria de seguros demostró su solidez ante la pandemia"/>
          <p:cNvSpPr txBox="1"/>
          <p:nvPr>
            <p:ph type="title"/>
          </p:nvPr>
        </p:nvSpPr>
        <p:spPr>
          <a:xfrm>
            <a:off x="6195460" y="100012"/>
            <a:ext cx="17553790" cy="2381251"/>
          </a:xfrm>
          <a:prstGeom prst="rect">
            <a:avLst/>
          </a:prstGeom>
        </p:spPr>
        <p:txBody>
          <a:bodyPr anchor="ctr">
            <a:noAutofit/>
          </a:bodyPr>
          <a:lstStyle>
            <a:lvl1pPr indent="228600" algn="ctr" defTabSz="821530">
              <a:lnSpc>
                <a:spcPct val="100000"/>
              </a:lnSpc>
              <a:defRPr b="0" sz="5000">
                <a:solidFill>
                  <a:srgbClr val="53585F"/>
                </a:solidFill>
              </a:defRPr>
            </a:lvl1pPr>
          </a:lstStyle>
          <a:p>
            <a:pPr/>
            <a:r>
              <a:t>La industria de seguros demostró su solidez ante la pandemia</a:t>
            </a:r>
          </a:p>
        </p:txBody>
      </p:sp>
      <p:sp>
        <p:nvSpPr>
          <p:cNvPr id="880" name="Número de diapositiva"/>
          <p:cNvSpPr txBox="1"/>
          <p:nvPr>
            <p:ph type="sldNum" sz="quarter" idx="4294967295"/>
          </p:nvPr>
        </p:nvSpPr>
        <p:spPr>
          <a:xfrm>
            <a:off x="23749000" y="13019087"/>
            <a:ext cx="366268" cy="419101"/>
          </a:xfrm>
          <a:prstGeom prst="rect">
            <a:avLst/>
          </a:prstGeom>
          <a:extLst>
            <a:ext uri="{C572A759-6A51-4108-AA02-DFA0A04FC94B}">
              <ma14:wrappingTextBoxFlag xmlns:ma14="http://schemas.microsoft.com/office/mac/drawingml/2011/main" val="1"/>
            </a:ext>
          </a:extLst>
        </p:spPr>
        <p:txBody>
          <a:bodyPr/>
          <a:lstStyle>
            <a:lvl1pPr defTabSz="820737"/>
          </a:lstStyle>
          <a:p>
            <a:pPr/>
            <a:fld id="{86CB4B4D-7CA3-9044-876B-883B54F8677D}" type="slidenum"/>
          </a:p>
        </p:txBody>
      </p:sp>
      <p:pic>
        <p:nvPicPr>
          <p:cNvPr id="881" name="Imagen" descr="Imagen"/>
          <p:cNvPicPr>
            <a:picLocks noChangeAspect="1"/>
          </p:cNvPicPr>
          <p:nvPr/>
        </p:nvPicPr>
        <p:blipFill>
          <a:blip r:embed="rId2">
            <a:extLst/>
          </a:blip>
          <a:stretch>
            <a:fillRect/>
          </a:stretch>
        </p:blipFill>
        <p:spPr>
          <a:xfrm>
            <a:off x="220662" y="12606337"/>
            <a:ext cx="2449513" cy="762001"/>
          </a:xfrm>
          <a:prstGeom prst="rect">
            <a:avLst/>
          </a:prstGeom>
          <a:ln w="12700">
            <a:miter lim="400000"/>
          </a:ln>
        </p:spPr>
      </p:pic>
      <p:grpSp>
        <p:nvGrpSpPr>
          <p:cNvPr id="884" name="Gastos Médicos"/>
          <p:cNvGrpSpPr/>
          <p:nvPr/>
        </p:nvGrpSpPr>
        <p:grpSpPr>
          <a:xfrm>
            <a:off x="-441405" y="-152827"/>
            <a:ext cx="6386290" cy="1270002"/>
            <a:chOff x="0" y="0"/>
            <a:chExt cx="6386288" cy="1270000"/>
          </a:xfrm>
        </p:grpSpPr>
        <p:sp>
          <p:nvSpPr>
            <p:cNvPr id="882" name="Rectángulo redondeado"/>
            <p:cNvSpPr/>
            <p:nvPr/>
          </p:nvSpPr>
          <p:spPr>
            <a:xfrm>
              <a:off x="0" y="0"/>
              <a:ext cx="6386289" cy="1270001"/>
            </a:xfrm>
            <a:prstGeom prst="roundRect">
              <a:avLst>
                <a:gd name="adj" fmla="val 15000"/>
              </a:avLst>
            </a:prstGeom>
            <a:gradFill flip="none" rotWithShape="1">
              <a:gsLst>
                <a:gs pos="0">
                  <a:srgbClr val="EE941A"/>
                </a:gs>
                <a:gs pos="100000">
                  <a:schemeClr val="accent4"/>
                </a:gs>
              </a:gsLst>
              <a:lin ang="5400000" scaled="0"/>
            </a:gradFill>
            <a:ln w="12700" cap="flat">
              <a:noFill/>
              <a:miter lim="400000"/>
            </a:ln>
            <a:effectLst>
              <a:outerShdw sx="100000" sy="100000" kx="0" ky="0" algn="b" rotWithShape="0" blurRad="381000" dist="9887" dir="5400000">
                <a:srgbClr val="000000">
                  <a:alpha val="35248"/>
                </a:srgbClr>
              </a:outerShdw>
            </a:effectLst>
          </p:spPr>
          <p:txBody>
            <a:bodyPr wrap="square" lIns="0" tIns="0" rIns="0" bIns="0" numCol="1" anchor="ctr">
              <a:noAutofit/>
            </a:bodyPr>
            <a:lstStyle/>
            <a:p>
              <a:pPr algn="ctr">
                <a:lnSpc>
                  <a:spcPct val="80000"/>
                </a:lnSpc>
                <a:defRPr sz="5000">
                  <a:latin typeface="Avenir Next Medium"/>
                  <a:ea typeface="Avenir Next Medium"/>
                  <a:cs typeface="Avenir Next Medium"/>
                  <a:sym typeface="Avenir Next Medium"/>
                </a:defRPr>
              </a:pPr>
            </a:p>
          </p:txBody>
        </p:sp>
        <p:sp>
          <p:nvSpPr>
            <p:cNvPr id="883" name="COVID19"/>
            <p:cNvSpPr txBox="1"/>
            <p:nvPr/>
          </p:nvSpPr>
          <p:spPr>
            <a:xfrm>
              <a:off x="55795" y="203200"/>
              <a:ext cx="6274698" cy="863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nSpc>
                  <a:spcPct val="80000"/>
                </a:lnSpc>
                <a:defRPr sz="5000">
                  <a:latin typeface="Avenir Next Medium"/>
                  <a:ea typeface="Avenir Next Medium"/>
                  <a:cs typeface="Avenir Next Medium"/>
                  <a:sym typeface="Avenir Next Medium"/>
                </a:defRPr>
              </a:lvl1pPr>
            </a:lstStyle>
            <a:p>
              <a:pPr/>
              <a:r>
                <a:t>COVID19</a:t>
              </a:r>
            </a:p>
          </p:txBody>
        </p:sp>
      </p:grpSp>
      <p:sp>
        <p:nvSpPr>
          <p:cNvPr id="885" name="1 Cifras de AMIS a diciembre de 2020…"/>
          <p:cNvSpPr txBox="1"/>
          <p:nvPr/>
        </p:nvSpPr>
        <p:spPr>
          <a:xfrm>
            <a:off x="279146" y="11266377"/>
            <a:ext cx="3988575" cy="10795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defTabSz="820737">
              <a:lnSpc>
                <a:spcPct val="80000"/>
              </a:lnSpc>
              <a:defRPr>
                <a:solidFill>
                  <a:srgbClr val="A6AAA9"/>
                </a:solidFill>
                <a:latin typeface="Avenir Next Medium"/>
                <a:ea typeface="Avenir Next Medium"/>
                <a:cs typeface="Avenir Next Medium"/>
                <a:sym typeface="Avenir Next Medium"/>
              </a:defRPr>
            </a:pPr>
            <a:r>
              <a:t>1 Cifras de AMIS a diciembre de 2020</a:t>
            </a:r>
          </a:p>
          <a:p>
            <a:pPr defTabSz="820737">
              <a:lnSpc>
                <a:spcPct val="80000"/>
              </a:lnSpc>
              <a:defRPr>
                <a:solidFill>
                  <a:srgbClr val="A6AAA9"/>
                </a:solidFill>
                <a:latin typeface="Avenir Next Medium"/>
                <a:ea typeface="Avenir Next Medium"/>
                <a:cs typeface="Avenir Next Medium"/>
                <a:sym typeface="Avenir Next Medium"/>
              </a:defRPr>
            </a:pPr>
            <a:r>
              <a:t>2 Cifras AMIS junio 2020</a:t>
            </a:r>
          </a:p>
          <a:p>
            <a:pPr defTabSz="820737">
              <a:lnSpc>
                <a:spcPct val="80000"/>
              </a:lnSpc>
              <a:defRPr>
                <a:solidFill>
                  <a:srgbClr val="A6AAA9"/>
                </a:solidFill>
                <a:latin typeface="Avenir Next Medium"/>
                <a:ea typeface="Avenir Next Medium"/>
                <a:cs typeface="Avenir Next Medium"/>
                <a:sym typeface="Avenir Next Medium"/>
              </a:defRPr>
            </a:pPr>
            <a:r>
              <a:t>3 Cifras AMIS, 31 de diciembre de 2019</a:t>
            </a:r>
          </a:p>
        </p:txBody>
      </p:sp>
      <p:sp>
        <p:nvSpPr>
          <p:cNvPr id="886" name="inversionista institucional más importante del país: 1.43 billones de pesos1 en inversiones, que representan el 5.4% del PIB1"/>
          <p:cNvSpPr txBox="1"/>
          <p:nvPr/>
        </p:nvSpPr>
        <p:spPr>
          <a:xfrm>
            <a:off x="6591482" y="2623783"/>
            <a:ext cx="11338051" cy="22383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a:lnSpc>
                <a:spcPct val="100000"/>
              </a:lnSpc>
              <a:spcBef>
                <a:spcPts val="3500"/>
              </a:spcBef>
              <a:defRPr sz="4000">
                <a:solidFill>
                  <a:srgbClr val="53585F"/>
                </a:solidFill>
                <a:latin typeface="Avenir Next Medium"/>
                <a:ea typeface="Avenir Next Medium"/>
                <a:cs typeface="Avenir Next Medium"/>
                <a:sym typeface="Avenir Next Medium"/>
              </a:defRPr>
            </a:pPr>
            <a:r>
              <a:t>inversionista institucional más importante del país: </a:t>
            </a:r>
            <a:r>
              <a:rPr b="1">
                <a:latin typeface="Avenir Next Regular"/>
                <a:ea typeface="Avenir Next Regular"/>
                <a:cs typeface="Avenir Next Regular"/>
                <a:sym typeface="Avenir Next Regular"/>
              </a:rPr>
              <a:t>1.43</a:t>
            </a:r>
            <a:r>
              <a:t> billones de pesos</a:t>
            </a:r>
            <a:r>
              <a:rPr baseline="31999"/>
              <a:t>1</a:t>
            </a:r>
            <a:r>
              <a:t> en inversiones, que representan el </a:t>
            </a:r>
            <a:r>
              <a:rPr b="1">
                <a:latin typeface="Avenir Next Regular"/>
                <a:ea typeface="Avenir Next Regular"/>
                <a:cs typeface="Avenir Next Regular"/>
                <a:sym typeface="Avenir Next Regular"/>
              </a:rPr>
              <a:t>5.4% del PIB</a:t>
            </a:r>
            <a:r>
              <a:rPr baseline="31999"/>
              <a:t>1</a:t>
            </a:r>
          </a:p>
        </p:txBody>
      </p:sp>
      <p:sp>
        <p:nvSpPr>
          <p:cNvPr id="887" name="veces el capital de solvencia que se requiere por ley1"/>
          <p:cNvSpPr txBox="1"/>
          <p:nvPr/>
        </p:nvSpPr>
        <p:spPr>
          <a:xfrm>
            <a:off x="11987767" y="6078840"/>
            <a:ext cx="10481536" cy="1539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a:lnSpc>
                <a:spcPct val="100000"/>
              </a:lnSpc>
              <a:spcBef>
                <a:spcPts val="3500"/>
              </a:spcBef>
              <a:defRPr sz="4000">
                <a:solidFill>
                  <a:srgbClr val="53585F"/>
                </a:solidFill>
                <a:latin typeface="Avenir Next Medium"/>
                <a:ea typeface="Avenir Next Medium"/>
                <a:cs typeface="Avenir Next Medium"/>
                <a:sym typeface="Avenir Next Medium"/>
              </a:defRPr>
            </a:pPr>
            <a:r>
              <a:t>veces el capital de solvencia que se requiere por ley</a:t>
            </a:r>
            <a:r>
              <a:rPr baseline="31999"/>
              <a:t>1</a:t>
            </a:r>
          </a:p>
        </p:txBody>
      </p:sp>
      <p:sp>
        <p:nvSpPr>
          <p:cNvPr id="888" name="de inversiones en bonos gubernamentales mexicanos y proyectos productivos2"/>
          <p:cNvSpPr txBox="1"/>
          <p:nvPr/>
        </p:nvSpPr>
        <p:spPr>
          <a:xfrm>
            <a:off x="7666816" y="8299469"/>
            <a:ext cx="11634955" cy="1539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a:lnSpc>
                <a:spcPct val="100000"/>
              </a:lnSpc>
              <a:spcBef>
                <a:spcPts val="3500"/>
              </a:spcBef>
              <a:defRPr sz="4000">
                <a:solidFill>
                  <a:srgbClr val="53585F"/>
                </a:solidFill>
                <a:latin typeface="Avenir Next Medium"/>
                <a:ea typeface="Avenir Next Medium"/>
                <a:cs typeface="Avenir Next Medium"/>
                <a:sym typeface="Avenir Next Medium"/>
              </a:defRPr>
            </a:pPr>
            <a:r>
              <a:t>de inversiones en bonos gubernamentales mexicanos y proyectos productivos</a:t>
            </a:r>
            <a:r>
              <a:rPr baseline="31999"/>
              <a:t>2</a:t>
            </a:r>
          </a:p>
        </p:txBody>
      </p:sp>
      <p:sp>
        <p:nvSpPr>
          <p:cNvPr id="889" name="en sumas aseguradas, 12x el PIB3"/>
          <p:cNvSpPr txBox="1"/>
          <p:nvPr/>
        </p:nvSpPr>
        <p:spPr>
          <a:xfrm>
            <a:off x="15084730" y="11530843"/>
            <a:ext cx="6386289" cy="15398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a:lnSpc>
                <a:spcPct val="100000"/>
              </a:lnSpc>
              <a:spcBef>
                <a:spcPts val="3500"/>
              </a:spcBef>
              <a:defRPr sz="4000">
                <a:solidFill>
                  <a:srgbClr val="53585F"/>
                </a:solidFill>
                <a:latin typeface="Avenir Next Medium"/>
                <a:ea typeface="Avenir Next Medium"/>
                <a:cs typeface="Avenir Next Medium"/>
                <a:sym typeface="Avenir Next Medium"/>
              </a:defRPr>
            </a:pPr>
            <a:r>
              <a:t>en sumas aseguradas, 12x el PIB</a:t>
            </a:r>
            <a:r>
              <a:rPr baseline="31999"/>
              <a:t>3</a:t>
            </a:r>
          </a:p>
        </p:txBody>
      </p:sp>
      <p:sp>
        <p:nvSpPr>
          <p:cNvPr id="890" name="3er"/>
          <p:cNvSpPr txBox="1"/>
          <p:nvPr/>
        </p:nvSpPr>
        <p:spPr>
          <a:xfrm>
            <a:off x="3820733" y="1552288"/>
            <a:ext cx="3005531" cy="2517775"/>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algn="ctr" defTabSz="457200">
              <a:lnSpc>
                <a:spcPct val="100000"/>
              </a:lnSpc>
              <a:defRPr b="1" sz="13700">
                <a:solidFill>
                  <a:schemeClr val="accent1">
                    <a:satOff val="-36923"/>
                    <a:lumOff val="15441"/>
                  </a:schemeClr>
                </a:solidFill>
                <a:effectLst>
                  <a:outerShdw sx="100000" sy="100000" kx="0" ky="0" algn="b" rotWithShape="0" blurRad="50800" dist="12700" dir="18900000">
                    <a:srgbClr val="000000">
                      <a:alpha val="43000"/>
                    </a:srgbClr>
                  </a:outerShdw>
                </a:effectLst>
              </a:defRPr>
            </a:lvl1pPr>
          </a:lstStyle>
          <a:p>
            <a:pPr/>
            <a:r>
              <a:t>3er</a:t>
            </a:r>
          </a:p>
        </p:txBody>
      </p:sp>
      <p:grpSp>
        <p:nvGrpSpPr>
          <p:cNvPr id="893" name="Agrupar"/>
          <p:cNvGrpSpPr/>
          <p:nvPr/>
        </p:nvGrpSpPr>
        <p:grpSpPr>
          <a:xfrm>
            <a:off x="6650995" y="2583033"/>
            <a:ext cx="11641189" cy="2236162"/>
            <a:chOff x="36" y="0"/>
            <a:chExt cx="11641187" cy="2236161"/>
          </a:xfrm>
        </p:grpSpPr>
        <p:sp>
          <p:nvSpPr>
            <p:cNvPr id="891" name="Conector recto 14"/>
            <p:cNvSpPr/>
            <p:nvPr/>
          </p:nvSpPr>
          <p:spPr>
            <a:xfrm flipH="1">
              <a:off x="11636513" y="0"/>
              <a:ext cx="4711" cy="2235900"/>
            </a:xfrm>
            <a:prstGeom prst="line">
              <a:avLst/>
            </a:prstGeom>
            <a:noFill/>
            <a:ln w="50800" cap="rnd">
              <a:solidFill>
                <a:srgbClr val="55ACD6"/>
              </a:solidFill>
              <a:prstDash val="solid"/>
              <a:round/>
            </a:ln>
            <a:effectLst/>
          </p:spPr>
          <p:txBody>
            <a:bodyPr wrap="square" lIns="91437" tIns="91437" rIns="91437" bIns="91437" numCol="1" anchor="t">
              <a:noAutofit/>
            </a:bodyPr>
            <a:lstStyle/>
            <a:p>
              <a:pPr defTabSz="1828800">
                <a:lnSpc>
                  <a:spcPct val="100000"/>
                </a:lnSpc>
                <a:defRPr sz="3600">
                  <a:solidFill>
                    <a:srgbClr val="000000"/>
                  </a:solidFill>
                  <a:latin typeface="+mj-lt"/>
                  <a:ea typeface="+mj-ea"/>
                  <a:cs typeface="+mj-cs"/>
                  <a:sym typeface="Helvetica"/>
                </a:defRPr>
              </a:pPr>
            </a:p>
          </p:txBody>
        </p:sp>
        <p:sp>
          <p:nvSpPr>
            <p:cNvPr id="892" name="Conector recto 53"/>
            <p:cNvSpPr/>
            <p:nvPr/>
          </p:nvSpPr>
          <p:spPr>
            <a:xfrm>
              <a:off x="36" y="2223119"/>
              <a:ext cx="11597118" cy="13043"/>
            </a:xfrm>
            <a:prstGeom prst="line">
              <a:avLst/>
            </a:prstGeom>
            <a:noFill/>
            <a:ln w="50800" cap="rnd">
              <a:solidFill>
                <a:srgbClr val="55ACD6"/>
              </a:solidFill>
              <a:prstDash val="solid"/>
              <a:round/>
            </a:ln>
            <a:effectLst/>
          </p:spPr>
          <p:txBody>
            <a:bodyPr wrap="square" lIns="91437" tIns="91437" rIns="91437" bIns="91437" numCol="1" anchor="t">
              <a:noAutofit/>
            </a:bodyPr>
            <a:lstStyle/>
            <a:p>
              <a:pPr defTabSz="1828800">
                <a:lnSpc>
                  <a:spcPct val="100000"/>
                </a:lnSpc>
                <a:defRPr sz="3600">
                  <a:solidFill>
                    <a:srgbClr val="000000"/>
                  </a:solidFill>
                  <a:latin typeface="+mj-lt"/>
                  <a:ea typeface="+mj-ea"/>
                  <a:cs typeface="+mj-cs"/>
                  <a:sym typeface="Helvetica"/>
                </a:defRPr>
              </a:pPr>
            </a:p>
          </p:txBody>
        </p:sp>
      </p:grpSp>
      <p:sp>
        <p:nvSpPr>
          <p:cNvPr id="894" name="3.3"/>
          <p:cNvSpPr txBox="1"/>
          <p:nvPr/>
        </p:nvSpPr>
        <p:spPr>
          <a:xfrm>
            <a:off x="9239833" y="5004679"/>
            <a:ext cx="2925496" cy="2517775"/>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algn="ctr" defTabSz="457200">
              <a:lnSpc>
                <a:spcPct val="100000"/>
              </a:lnSpc>
              <a:defRPr b="1" sz="13700">
                <a:solidFill>
                  <a:srgbClr val="FE5720"/>
                </a:solidFill>
                <a:effectLst>
                  <a:outerShdw sx="100000" sy="100000" kx="0" ky="0" algn="b" rotWithShape="0" blurRad="50800" dist="12700" dir="18900000">
                    <a:srgbClr val="000000">
                      <a:alpha val="43000"/>
                    </a:srgbClr>
                  </a:outerShdw>
                </a:effectLst>
              </a:defRPr>
            </a:lvl1pPr>
          </a:lstStyle>
          <a:p>
            <a:pPr/>
            <a:r>
              <a:t>3.3</a:t>
            </a:r>
          </a:p>
        </p:txBody>
      </p:sp>
      <p:grpSp>
        <p:nvGrpSpPr>
          <p:cNvPr id="897" name="Agrupar"/>
          <p:cNvGrpSpPr/>
          <p:nvPr/>
        </p:nvGrpSpPr>
        <p:grpSpPr>
          <a:xfrm>
            <a:off x="9143791" y="4819556"/>
            <a:ext cx="13734674" cy="2888020"/>
            <a:chOff x="0" y="2"/>
            <a:chExt cx="13734673" cy="2888019"/>
          </a:xfrm>
        </p:grpSpPr>
        <p:sp>
          <p:nvSpPr>
            <p:cNvPr id="895" name="Conector recto 14"/>
            <p:cNvSpPr/>
            <p:nvPr/>
          </p:nvSpPr>
          <p:spPr>
            <a:xfrm>
              <a:off x="-1" y="2"/>
              <a:ext cx="5548" cy="2887681"/>
            </a:xfrm>
            <a:prstGeom prst="line">
              <a:avLst/>
            </a:prstGeom>
            <a:noFill/>
            <a:ln w="50800" cap="rnd">
              <a:solidFill>
                <a:srgbClr val="EC6337"/>
              </a:solidFill>
              <a:prstDash val="solid"/>
              <a:round/>
            </a:ln>
            <a:effectLst/>
          </p:spPr>
          <p:txBody>
            <a:bodyPr wrap="square" lIns="91437" tIns="91437" rIns="91437" bIns="91437" numCol="1" anchor="t">
              <a:noAutofit/>
            </a:bodyPr>
            <a:lstStyle/>
            <a:p>
              <a:pPr defTabSz="1828800">
                <a:lnSpc>
                  <a:spcPct val="100000"/>
                </a:lnSpc>
                <a:defRPr sz="3600">
                  <a:solidFill>
                    <a:srgbClr val="000000"/>
                  </a:solidFill>
                  <a:latin typeface="+mj-lt"/>
                  <a:ea typeface="+mj-ea"/>
                  <a:cs typeface="+mj-cs"/>
                  <a:sym typeface="Helvetica"/>
                </a:defRPr>
              </a:pPr>
            </a:p>
          </p:txBody>
        </p:sp>
        <p:sp>
          <p:nvSpPr>
            <p:cNvPr id="896" name="Conector recto 53"/>
            <p:cNvSpPr/>
            <p:nvPr/>
          </p:nvSpPr>
          <p:spPr>
            <a:xfrm flipH="1">
              <a:off x="51874" y="2855778"/>
              <a:ext cx="13682800" cy="32244"/>
            </a:xfrm>
            <a:prstGeom prst="line">
              <a:avLst/>
            </a:prstGeom>
            <a:noFill/>
            <a:ln w="50800" cap="rnd">
              <a:solidFill>
                <a:srgbClr val="EC6337"/>
              </a:solidFill>
              <a:prstDash val="solid"/>
              <a:round/>
            </a:ln>
            <a:effectLst/>
          </p:spPr>
          <p:txBody>
            <a:bodyPr wrap="square" lIns="91437" tIns="91437" rIns="91437" bIns="91437" numCol="1" anchor="t">
              <a:noAutofit/>
            </a:bodyPr>
            <a:lstStyle/>
            <a:p>
              <a:pPr defTabSz="1828800">
                <a:lnSpc>
                  <a:spcPct val="100000"/>
                </a:lnSpc>
                <a:defRPr sz="3600">
                  <a:solidFill>
                    <a:srgbClr val="000000"/>
                  </a:solidFill>
                  <a:latin typeface="+mj-lt"/>
                  <a:ea typeface="+mj-ea"/>
                  <a:cs typeface="+mj-cs"/>
                  <a:sym typeface="Helvetica"/>
                </a:defRPr>
              </a:pPr>
            </a:p>
          </p:txBody>
        </p:sp>
      </p:grpSp>
      <p:sp>
        <p:nvSpPr>
          <p:cNvPr id="898" name="60%"/>
          <p:cNvSpPr txBox="1"/>
          <p:nvPr/>
        </p:nvSpPr>
        <p:spPr>
          <a:xfrm>
            <a:off x="3652183" y="7026153"/>
            <a:ext cx="3988574" cy="2517775"/>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algn="ctr" defTabSz="457200">
              <a:lnSpc>
                <a:spcPct val="100000"/>
              </a:lnSpc>
              <a:defRPr b="1" sz="13700">
                <a:solidFill>
                  <a:srgbClr val="F1B642"/>
                </a:solidFill>
                <a:effectLst>
                  <a:outerShdw sx="100000" sy="100000" kx="0" ky="0" algn="b" rotWithShape="0" blurRad="50800" dist="12700" dir="18900000">
                    <a:srgbClr val="000000">
                      <a:alpha val="43000"/>
                    </a:srgbClr>
                  </a:outerShdw>
                </a:effectLst>
              </a:defRPr>
            </a:lvl1pPr>
          </a:lstStyle>
          <a:p>
            <a:pPr/>
            <a:r>
              <a:t>60%</a:t>
            </a:r>
          </a:p>
        </p:txBody>
      </p:sp>
      <p:grpSp>
        <p:nvGrpSpPr>
          <p:cNvPr id="901" name="Agrupar"/>
          <p:cNvGrpSpPr/>
          <p:nvPr/>
        </p:nvGrpSpPr>
        <p:grpSpPr>
          <a:xfrm>
            <a:off x="3501742" y="7700449"/>
            <a:ext cx="16049867" cy="2655979"/>
            <a:chOff x="29" y="0"/>
            <a:chExt cx="16049866" cy="2655978"/>
          </a:xfrm>
        </p:grpSpPr>
        <p:sp>
          <p:nvSpPr>
            <p:cNvPr id="899" name="Conector recto 14"/>
            <p:cNvSpPr/>
            <p:nvPr/>
          </p:nvSpPr>
          <p:spPr>
            <a:xfrm flipH="1">
              <a:off x="16043402" y="-1"/>
              <a:ext cx="6495" cy="2655668"/>
            </a:xfrm>
            <a:prstGeom prst="line">
              <a:avLst/>
            </a:prstGeom>
            <a:noFill/>
            <a:ln w="50800" cap="rnd">
              <a:solidFill>
                <a:srgbClr val="F1B642"/>
              </a:solidFill>
              <a:prstDash val="solid"/>
              <a:round/>
            </a:ln>
            <a:effectLst/>
          </p:spPr>
          <p:txBody>
            <a:bodyPr wrap="square" lIns="91437" tIns="91437" rIns="91437" bIns="91437" numCol="1" anchor="t">
              <a:noAutofit/>
            </a:bodyPr>
            <a:lstStyle/>
            <a:p>
              <a:pPr defTabSz="1828800">
                <a:lnSpc>
                  <a:spcPct val="100000"/>
                </a:lnSpc>
                <a:defRPr sz="3600">
                  <a:solidFill>
                    <a:srgbClr val="000000"/>
                  </a:solidFill>
                  <a:latin typeface="+mj-lt"/>
                  <a:ea typeface="+mj-ea"/>
                  <a:cs typeface="+mj-cs"/>
                  <a:sym typeface="Helvetica"/>
                </a:defRPr>
              </a:pPr>
            </a:p>
          </p:txBody>
        </p:sp>
        <p:sp>
          <p:nvSpPr>
            <p:cNvPr id="900" name="Conector recto 53"/>
            <p:cNvSpPr/>
            <p:nvPr/>
          </p:nvSpPr>
          <p:spPr>
            <a:xfrm>
              <a:off x="29" y="2640487"/>
              <a:ext cx="15989094" cy="15492"/>
            </a:xfrm>
            <a:prstGeom prst="line">
              <a:avLst/>
            </a:prstGeom>
            <a:noFill/>
            <a:ln w="50800" cap="rnd">
              <a:solidFill>
                <a:srgbClr val="F1B642"/>
              </a:solidFill>
              <a:prstDash val="solid"/>
              <a:round/>
            </a:ln>
            <a:effectLst/>
          </p:spPr>
          <p:txBody>
            <a:bodyPr wrap="square" lIns="91437" tIns="91437" rIns="91437" bIns="91437" numCol="1" anchor="t">
              <a:noAutofit/>
            </a:bodyPr>
            <a:lstStyle/>
            <a:p>
              <a:pPr defTabSz="1828800">
                <a:lnSpc>
                  <a:spcPct val="100000"/>
                </a:lnSpc>
                <a:defRPr sz="3600">
                  <a:solidFill>
                    <a:srgbClr val="000000"/>
                  </a:solidFill>
                  <a:latin typeface="+mj-lt"/>
                  <a:ea typeface="+mj-ea"/>
                  <a:cs typeface="+mj-cs"/>
                  <a:sym typeface="Helvetica"/>
                </a:defRPr>
              </a:pPr>
            </a:p>
          </p:txBody>
        </p:sp>
      </p:grpSp>
      <p:sp>
        <p:nvSpPr>
          <p:cNvPr id="902" name="$284.2 BDP"/>
          <p:cNvSpPr txBox="1"/>
          <p:nvPr/>
        </p:nvSpPr>
        <p:spPr>
          <a:xfrm>
            <a:off x="5115049" y="10547240"/>
            <a:ext cx="10349649" cy="2517775"/>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algn="ctr" defTabSz="457200">
              <a:lnSpc>
                <a:spcPct val="100000"/>
              </a:lnSpc>
              <a:defRPr b="1" sz="13700">
                <a:solidFill>
                  <a:schemeClr val="accent2">
                    <a:satOff val="-63636"/>
                    <a:lumOff val="36666"/>
                  </a:schemeClr>
                </a:solidFill>
                <a:effectLst>
                  <a:outerShdw sx="100000" sy="100000" kx="0" ky="0" algn="b" rotWithShape="0" blurRad="50800" dist="12700" dir="18900000">
                    <a:srgbClr val="000000">
                      <a:alpha val="43000"/>
                    </a:srgbClr>
                  </a:outerShdw>
                </a:effectLst>
              </a:defRPr>
            </a:lvl1pPr>
          </a:lstStyle>
          <a:p>
            <a:pPr/>
            <a:r>
              <a:t>$284.2 BDP</a:t>
            </a:r>
          </a:p>
        </p:txBody>
      </p:sp>
      <p:grpSp>
        <p:nvGrpSpPr>
          <p:cNvPr id="905" name="Agrupar"/>
          <p:cNvGrpSpPr/>
          <p:nvPr/>
        </p:nvGrpSpPr>
        <p:grpSpPr>
          <a:xfrm>
            <a:off x="4659372" y="10416182"/>
            <a:ext cx="17100495" cy="2650165"/>
            <a:chOff x="63" y="4"/>
            <a:chExt cx="17100494" cy="2650163"/>
          </a:xfrm>
        </p:grpSpPr>
        <p:sp>
          <p:nvSpPr>
            <p:cNvPr id="903" name="Conector recto 14"/>
            <p:cNvSpPr/>
            <p:nvPr/>
          </p:nvSpPr>
          <p:spPr>
            <a:xfrm>
              <a:off x="63" y="4"/>
              <a:ext cx="6907" cy="2649854"/>
            </a:xfrm>
            <a:prstGeom prst="line">
              <a:avLst/>
            </a:prstGeom>
            <a:noFill/>
            <a:ln w="50800" cap="rnd">
              <a:solidFill>
                <a:schemeClr val="accent2">
                  <a:satOff val="-63636"/>
                  <a:lumOff val="36666"/>
                </a:schemeClr>
              </a:solidFill>
              <a:prstDash val="solid"/>
              <a:round/>
            </a:ln>
            <a:effectLst/>
          </p:spPr>
          <p:txBody>
            <a:bodyPr wrap="square" lIns="91437" tIns="91437" rIns="91437" bIns="91437" numCol="1" anchor="t">
              <a:noAutofit/>
            </a:bodyPr>
            <a:lstStyle/>
            <a:p>
              <a:pPr defTabSz="1828800">
                <a:lnSpc>
                  <a:spcPct val="100000"/>
                </a:lnSpc>
                <a:defRPr sz="3600">
                  <a:solidFill>
                    <a:srgbClr val="000000"/>
                  </a:solidFill>
                  <a:latin typeface="+mj-lt"/>
                  <a:ea typeface="+mj-ea"/>
                  <a:cs typeface="+mj-cs"/>
                  <a:sym typeface="Helvetica"/>
                </a:defRPr>
              </a:pPr>
            </a:p>
          </p:txBody>
        </p:sp>
        <p:sp>
          <p:nvSpPr>
            <p:cNvPr id="904" name="Conector recto 53"/>
            <p:cNvSpPr/>
            <p:nvPr/>
          </p:nvSpPr>
          <p:spPr>
            <a:xfrm flipH="1">
              <a:off x="64586" y="2620580"/>
              <a:ext cx="17035972" cy="29588"/>
            </a:xfrm>
            <a:prstGeom prst="line">
              <a:avLst/>
            </a:prstGeom>
            <a:noFill/>
            <a:ln w="50800" cap="rnd">
              <a:solidFill>
                <a:schemeClr val="accent2">
                  <a:satOff val="-63636"/>
                  <a:lumOff val="36666"/>
                </a:schemeClr>
              </a:solidFill>
              <a:prstDash val="solid"/>
              <a:round/>
            </a:ln>
            <a:effectLst/>
          </p:spPr>
          <p:txBody>
            <a:bodyPr wrap="square" lIns="91437" tIns="91437" rIns="91437" bIns="91437" numCol="1" anchor="t">
              <a:noAutofit/>
            </a:bodyPr>
            <a:lstStyle/>
            <a:p>
              <a:pPr defTabSz="1828800">
                <a:lnSpc>
                  <a:spcPct val="100000"/>
                </a:lnSpc>
                <a:defRPr sz="3600">
                  <a:solidFill>
                    <a:srgbClr val="000000"/>
                  </a:solidFill>
                  <a:latin typeface="+mj-lt"/>
                  <a:ea typeface="+mj-ea"/>
                  <a:cs typeface="+mj-cs"/>
                  <a:sym typeface="Helvetica"/>
                </a:defRPr>
              </a:pPr>
            </a:p>
          </p:txBody>
        </p:sp>
      </p:gr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07" name="shutterstock_1720562122.jpeg" descr="shutterstock_1720562122.jpeg"/>
          <p:cNvPicPr>
            <a:picLocks noChangeAspect="1"/>
          </p:cNvPicPr>
          <p:nvPr/>
        </p:nvPicPr>
        <p:blipFill>
          <a:blip r:embed="rId2">
            <a:extLst/>
          </a:blip>
          <a:srcRect l="0" t="7851" r="0" b="7851"/>
          <a:stretch>
            <a:fillRect/>
          </a:stretch>
        </p:blipFill>
        <p:spPr>
          <a:xfrm>
            <a:off x="-6039356" y="-266899"/>
            <a:ext cx="25343467" cy="14249613"/>
          </a:xfrm>
          <a:prstGeom prst="rect">
            <a:avLst/>
          </a:prstGeom>
          <a:ln w="12700">
            <a:miter lim="400000"/>
          </a:ln>
        </p:spPr>
      </p:pic>
      <p:sp>
        <p:nvSpPr>
          <p:cNvPr id="908" name="Figura"/>
          <p:cNvSpPr/>
          <p:nvPr/>
        </p:nvSpPr>
        <p:spPr>
          <a:xfrm flipH="1">
            <a:off x="12354524" y="0"/>
            <a:ext cx="12036038" cy="137160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18883" y="21600"/>
                </a:lnTo>
                <a:lnTo>
                  <a:pt x="0" y="21600"/>
                </a:lnTo>
                <a:lnTo>
                  <a:pt x="0" y="0"/>
                </a:lnTo>
                <a:close/>
              </a:path>
            </a:pathLst>
          </a:custGeom>
          <a:gradFill>
            <a:gsLst>
              <a:gs pos="50603">
                <a:srgbClr val="DA7047"/>
              </a:gs>
              <a:gs pos="100000">
                <a:srgbClr val="E59446"/>
              </a:gs>
            </a:gsLst>
            <a:lin ang="13163632"/>
          </a:gradFill>
          <a:ln w="12700">
            <a:miter lim="400000"/>
          </a:ln>
          <a:effectLst>
            <a:outerShdw sx="100000" sy="100000" kx="0" ky="0" algn="b" rotWithShape="0" blurRad="546100" dist="152400" dir="12893773">
              <a:srgbClr val="262727">
                <a:alpha val="80878"/>
              </a:srgbClr>
            </a:outerShdw>
          </a:effectLst>
        </p:spPr>
        <p:txBody>
          <a:bodyPr lIns="0" tIns="0" rIns="0" bIns="0" anchor="ctr"/>
          <a:lstStyle/>
          <a:p>
            <a:pPr algn="ctr" defTabSz="821531">
              <a:lnSpc>
                <a:spcPct val="100000"/>
              </a:lnSpc>
              <a:defRPr cap="all" spc="210" sz="1400">
                <a:solidFill>
                  <a:srgbClr val="3375EC"/>
                </a:solidFill>
                <a:latin typeface="Avenir Next Demi Bold"/>
                <a:ea typeface="Avenir Next Demi Bold"/>
                <a:cs typeface="Avenir Next Demi Bold"/>
                <a:sym typeface="Avenir Next Demi Bold"/>
              </a:defRPr>
            </a:pPr>
          </a:p>
        </p:txBody>
      </p:sp>
      <p:sp>
        <p:nvSpPr>
          <p:cNvPr id="909" name="Figura"/>
          <p:cNvSpPr/>
          <p:nvPr/>
        </p:nvSpPr>
        <p:spPr>
          <a:xfrm flipH="1">
            <a:off x="11397404" y="3350"/>
            <a:ext cx="2097192" cy="137093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821" y="0"/>
                </a:moveTo>
                <a:lnTo>
                  <a:pt x="21600" y="16"/>
                </a:lnTo>
                <a:lnTo>
                  <a:pt x="5281" y="21600"/>
                </a:lnTo>
                <a:lnTo>
                  <a:pt x="0" y="21561"/>
                </a:lnTo>
                <a:lnTo>
                  <a:pt x="15821" y="0"/>
                </a:lnTo>
                <a:close/>
              </a:path>
            </a:pathLst>
          </a:custGeom>
          <a:gradFill>
            <a:gsLst>
              <a:gs pos="50603">
                <a:srgbClr val="DA7047"/>
              </a:gs>
              <a:gs pos="100000">
                <a:srgbClr val="E59446"/>
              </a:gs>
            </a:gsLst>
            <a:lin ang="13163632"/>
          </a:gradFill>
          <a:ln w="12700">
            <a:miter lim="400000"/>
          </a:ln>
          <a:effectLst>
            <a:outerShdw sx="100000" sy="100000" kx="0" ky="0" algn="b" rotWithShape="0" blurRad="546100" dist="152400" dir="12893773">
              <a:srgbClr val="262727">
                <a:alpha val="80878"/>
              </a:srgbClr>
            </a:outerShdw>
          </a:effectLst>
        </p:spPr>
        <p:txBody>
          <a:bodyPr lIns="0" tIns="0" rIns="0" bIns="0" anchor="ctr"/>
          <a:lstStyle/>
          <a:p>
            <a:pPr algn="ctr" defTabSz="821531">
              <a:lnSpc>
                <a:spcPct val="100000"/>
              </a:lnSpc>
              <a:defRPr cap="all" spc="210" sz="1400">
                <a:solidFill>
                  <a:srgbClr val="3375EC"/>
                </a:solidFill>
                <a:latin typeface="Avenir Next Demi Bold"/>
                <a:ea typeface="Avenir Next Demi Bold"/>
                <a:cs typeface="Avenir Next Demi Bold"/>
                <a:sym typeface="Avenir Next Demi Bold"/>
              </a:defRPr>
            </a:pPr>
          </a:p>
        </p:txBody>
      </p:sp>
      <p:sp>
        <p:nvSpPr>
          <p:cNvPr id="910" name="Gracias"/>
          <p:cNvSpPr txBox="1"/>
          <p:nvPr>
            <p:ph type="ctrTitle"/>
          </p:nvPr>
        </p:nvSpPr>
        <p:spPr>
          <a:xfrm>
            <a:off x="15812081" y="5746396"/>
            <a:ext cx="6536666" cy="2223209"/>
          </a:xfrm>
          <a:prstGeom prst="rect">
            <a:avLst/>
          </a:prstGeom>
        </p:spPr>
        <p:txBody>
          <a:bodyPr anchor="ctr"/>
          <a:lstStyle>
            <a:lvl1pPr algn="ctr">
              <a:defRPr sz="12100"/>
            </a:lvl1pPr>
          </a:lstStyle>
          <a:p>
            <a:pPr/>
            <a:r>
              <a:t>Gracias</a:t>
            </a:r>
          </a:p>
        </p:txBody>
      </p:sp>
      <p:pic>
        <p:nvPicPr>
          <p:cNvPr id="911" name="Imagen" descr="Imagen"/>
          <p:cNvPicPr>
            <a:picLocks noChangeAspect="1"/>
          </p:cNvPicPr>
          <p:nvPr/>
        </p:nvPicPr>
        <p:blipFill>
          <a:blip r:embed="rId3">
            <a:extLst/>
          </a:blip>
          <a:stretch>
            <a:fillRect/>
          </a:stretch>
        </p:blipFill>
        <p:spPr>
          <a:xfrm>
            <a:off x="19043057" y="563329"/>
            <a:ext cx="4616513" cy="1435485"/>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3" name="Rectángulo"/>
          <p:cNvSpPr/>
          <p:nvPr/>
        </p:nvSpPr>
        <p:spPr>
          <a:xfrm>
            <a:off x="3430565" y="10388564"/>
            <a:ext cx="17522871" cy="2000126"/>
          </a:xfrm>
          <a:prstGeom prst="rect">
            <a:avLst/>
          </a:prstGeom>
          <a:gradFill>
            <a:gsLst>
              <a:gs pos="0">
                <a:srgbClr val="DCDEE0"/>
              </a:gs>
              <a:gs pos="100000">
                <a:srgbClr val="F9F8F8"/>
              </a:gs>
            </a:gsLst>
            <a:lin ang="16200000"/>
          </a:gradFill>
          <a:ln w="12700">
            <a:miter lim="400000"/>
          </a:ln>
          <a:effectLst>
            <a:outerShdw sx="100000" sy="100000" kx="0" ky="0" algn="b" rotWithShape="0" blurRad="355600" dist="0" dir="0">
              <a:srgbClr val="000000">
                <a:alpha val="75000"/>
              </a:srgbClr>
            </a:outerShdw>
          </a:effectLst>
        </p:spPr>
        <p:txBody>
          <a:bodyPr lIns="0" tIns="0" rIns="0" bIns="0" anchor="ctr"/>
          <a:lstStyle/>
          <a:p>
            <a:pPr algn="ctr">
              <a:lnSpc>
                <a:spcPct val="80000"/>
              </a:lnSpc>
              <a:defRPr cap="all" sz="2500">
                <a:solidFill>
                  <a:srgbClr val="53585F"/>
                </a:solidFill>
                <a:latin typeface="Avenir Next Medium"/>
                <a:ea typeface="Avenir Next Medium"/>
                <a:cs typeface="Avenir Next Medium"/>
                <a:sym typeface="Avenir Next Medium"/>
              </a:defRPr>
            </a:pPr>
          </a:p>
        </p:txBody>
      </p:sp>
      <p:sp>
        <p:nvSpPr>
          <p:cNvPr id="624" name="14,544 casos asegurados de Covid-19, con un costo promedio de $378,357 en atención hospitalaria"/>
          <p:cNvSpPr txBox="1"/>
          <p:nvPr>
            <p:ph type="title"/>
          </p:nvPr>
        </p:nvSpPr>
        <p:spPr>
          <a:xfrm>
            <a:off x="6594703" y="51096"/>
            <a:ext cx="16938386" cy="1887114"/>
          </a:xfrm>
          <a:prstGeom prst="rect">
            <a:avLst/>
          </a:prstGeom>
        </p:spPr>
        <p:txBody>
          <a:bodyPr>
            <a:noAutofit/>
          </a:bodyPr>
          <a:lstStyle/>
          <a:p>
            <a:pPr lvl="1" indent="228600" algn="ctr">
              <a:lnSpc>
                <a:spcPct val="100000"/>
              </a:lnSpc>
              <a:defRPr b="0" sz="5000">
                <a:solidFill>
                  <a:srgbClr val="53585F"/>
                </a:solidFill>
              </a:defRPr>
            </a:pPr>
            <a:r>
              <a:t>Como en toda catástrofe nuestra prioridad son los asegurados</a:t>
            </a:r>
          </a:p>
        </p:txBody>
      </p:sp>
      <p:sp>
        <p:nvSpPr>
          <p:cNvPr id="625" name="Monto ACUMULADO (en millones de pesos)"/>
          <p:cNvSpPr txBox="1"/>
          <p:nvPr>
            <p:ph type="body" idx="1"/>
          </p:nvPr>
        </p:nvSpPr>
        <p:spPr>
          <a:xfrm>
            <a:off x="797142" y="2441214"/>
            <a:ext cx="22789716" cy="6623311"/>
          </a:xfrm>
          <a:prstGeom prst="rect">
            <a:avLst/>
          </a:prstGeom>
          <a:noFill/>
          <a:effectLst/>
        </p:spPr>
        <p:txBody>
          <a:bodyPr>
            <a:noAutofit/>
          </a:bodyPr>
          <a:lstStyle/>
          <a:p>
            <a:pPr marL="539999" indent="-539999">
              <a:spcBef>
                <a:spcPts val="3500"/>
              </a:spcBef>
              <a:buClr>
                <a:srgbClr val="FE5720"/>
              </a:buClr>
              <a:buSzPct val="150000"/>
              <a:buChar char="•"/>
              <a:defRPr sz="4100">
                <a:solidFill>
                  <a:srgbClr val="53585F"/>
                </a:solidFill>
                <a:latin typeface="Avenir Next Medium"/>
                <a:ea typeface="Avenir Next Medium"/>
                <a:cs typeface="Avenir Next Medium"/>
                <a:sym typeface="Avenir Next Medium"/>
              </a:defRPr>
            </a:pPr>
            <a:r>
              <a:t>En México y en el mundo muchos seguros médicos excluyen la cobertura de pandemia y epidemia. Las aseguradoras en nuestro país se unieron en un esfuerzo sin precedentes e incluyeron un endoso en las pólizas para proporcionar protección ante Covid-19 a los </a:t>
            </a:r>
            <a:r>
              <a:rPr b="1">
                <a:latin typeface="Avenir Next Regular"/>
                <a:ea typeface="Avenir Next Regular"/>
                <a:cs typeface="Avenir Next Regular"/>
                <a:sym typeface="Avenir Next Regular"/>
              </a:rPr>
              <a:t>11.3 millones</a:t>
            </a:r>
            <a:r>
              <a:t> de personas con seguro de gastos médicos.</a:t>
            </a:r>
          </a:p>
          <a:p>
            <a:pPr marL="539999" indent="-539999">
              <a:spcBef>
                <a:spcPts val="3500"/>
              </a:spcBef>
              <a:buClr>
                <a:srgbClr val="FE5720"/>
              </a:buClr>
              <a:buSzPct val="150000"/>
              <a:buChar char="•"/>
              <a:defRPr sz="4100">
                <a:solidFill>
                  <a:srgbClr val="53585F"/>
                </a:solidFill>
                <a:latin typeface="Avenir Next Medium"/>
                <a:ea typeface="Avenir Next Medium"/>
                <a:cs typeface="Avenir Next Medium"/>
                <a:sym typeface="Avenir Next Medium"/>
              </a:defRPr>
            </a:pPr>
            <a:r>
              <a:t>Trabajamos con nuestras autoridades para agilizar el pago a nuestros asegurados y brindar facilidades en el cobro de las primas.</a:t>
            </a:r>
          </a:p>
          <a:p>
            <a:pPr marL="539999" indent="-539999">
              <a:spcBef>
                <a:spcPts val="3500"/>
              </a:spcBef>
              <a:buClr>
                <a:srgbClr val="FE5720"/>
              </a:buClr>
              <a:buSzPct val="150000"/>
              <a:buChar char="•"/>
              <a:defRPr sz="4100">
                <a:solidFill>
                  <a:srgbClr val="53585F"/>
                </a:solidFill>
                <a:latin typeface="Avenir Next Medium"/>
                <a:ea typeface="Avenir Next Medium"/>
                <a:cs typeface="Avenir Next Medium"/>
                <a:sym typeface="Avenir Next Medium"/>
              </a:defRPr>
            </a:pPr>
            <a:r>
              <a:t>Se declaró la actividad aseguradora como esencial, a través de protocolos de atención vía remota  para garantizar el servicio a nuestros usuarios.</a:t>
            </a:r>
          </a:p>
        </p:txBody>
      </p:sp>
      <p:grpSp>
        <p:nvGrpSpPr>
          <p:cNvPr id="628" name="Gastos Médicos"/>
          <p:cNvGrpSpPr/>
          <p:nvPr/>
        </p:nvGrpSpPr>
        <p:grpSpPr>
          <a:xfrm>
            <a:off x="-441405" y="-152827"/>
            <a:ext cx="6386290" cy="1270002"/>
            <a:chOff x="0" y="0"/>
            <a:chExt cx="6386288" cy="1270000"/>
          </a:xfrm>
        </p:grpSpPr>
        <p:sp>
          <p:nvSpPr>
            <p:cNvPr id="626" name="Rectángulo redondeado"/>
            <p:cNvSpPr/>
            <p:nvPr/>
          </p:nvSpPr>
          <p:spPr>
            <a:xfrm>
              <a:off x="0" y="0"/>
              <a:ext cx="6386289" cy="1270001"/>
            </a:xfrm>
            <a:prstGeom prst="roundRect">
              <a:avLst>
                <a:gd name="adj" fmla="val 15000"/>
              </a:avLst>
            </a:prstGeom>
            <a:gradFill flip="none" rotWithShape="1">
              <a:gsLst>
                <a:gs pos="0">
                  <a:srgbClr val="EE941A"/>
                </a:gs>
                <a:gs pos="100000">
                  <a:schemeClr val="accent4"/>
                </a:gs>
              </a:gsLst>
              <a:lin ang="5400000" scaled="0"/>
            </a:gradFill>
            <a:ln w="12700" cap="flat">
              <a:noFill/>
              <a:miter lim="400000"/>
            </a:ln>
            <a:effectLst>
              <a:outerShdw sx="100000" sy="100000" kx="0" ky="0" algn="b" rotWithShape="0" blurRad="381000" dist="9887" dir="5400000">
                <a:srgbClr val="000000">
                  <a:alpha val="35248"/>
                </a:srgbClr>
              </a:outerShdw>
            </a:effectLst>
          </p:spPr>
          <p:txBody>
            <a:bodyPr wrap="square" lIns="0" tIns="0" rIns="0" bIns="0" numCol="1" anchor="ctr">
              <a:noAutofit/>
            </a:bodyPr>
            <a:lstStyle/>
            <a:p>
              <a:pPr algn="ctr">
                <a:lnSpc>
                  <a:spcPct val="80000"/>
                </a:lnSpc>
                <a:defRPr sz="5000">
                  <a:latin typeface="Avenir Next Medium"/>
                  <a:ea typeface="Avenir Next Medium"/>
                  <a:cs typeface="Avenir Next Medium"/>
                  <a:sym typeface="Avenir Next Medium"/>
                </a:defRPr>
              </a:pPr>
            </a:p>
          </p:txBody>
        </p:sp>
        <p:sp>
          <p:nvSpPr>
            <p:cNvPr id="627" name="COVID19"/>
            <p:cNvSpPr txBox="1"/>
            <p:nvPr/>
          </p:nvSpPr>
          <p:spPr>
            <a:xfrm>
              <a:off x="55795" y="203200"/>
              <a:ext cx="6274698" cy="863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nSpc>
                  <a:spcPct val="80000"/>
                </a:lnSpc>
                <a:defRPr sz="5000">
                  <a:latin typeface="Avenir Next Medium"/>
                  <a:ea typeface="Avenir Next Medium"/>
                  <a:cs typeface="Avenir Next Medium"/>
                  <a:sym typeface="Avenir Next Medium"/>
                </a:defRPr>
              </a:lvl1pPr>
            </a:lstStyle>
            <a:p>
              <a:pPr/>
              <a:r>
                <a:t>COVID19</a:t>
              </a:r>
            </a:p>
          </p:txBody>
        </p:sp>
      </p:grpSp>
      <p:sp>
        <p:nvSpPr>
          <p:cNvPr id="629" name="Número de diapositiva"/>
          <p:cNvSpPr txBox="1"/>
          <p:nvPr>
            <p:ph type="sldNum" sz="quarter" idx="4294967295"/>
          </p:nvPr>
        </p:nvSpPr>
        <p:spPr>
          <a:xfrm>
            <a:off x="24026223" y="13253369"/>
            <a:ext cx="189485" cy="4191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630" name="Imagen" descr="Imagen"/>
          <p:cNvPicPr>
            <a:picLocks noChangeAspect="1"/>
          </p:cNvPicPr>
          <p:nvPr/>
        </p:nvPicPr>
        <p:blipFill>
          <a:blip r:embed="rId2">
            <a:extLst/>
          </a:blip>
          <a:stretch>
            <a:fillRect/>
          </a:stretch>
        </p:blipFill>
        <p:spPr>
          <a:xfrm>
            <a:off x="221879" y="12607599"/>
            <a:ext cx="2449345" cy="761614"/>
          </a:xfrm>
          <a:prstGeom prst="rect">
            <a:avLst/>
          </a:prstGeom>
          <a:ln w="12700">
            <a:miter lim="400000"/>
          </a:ln>
        </p:spPr>
      </p:pic>
      <p:sp>
        <p:nvSpPr>
          <p:cNvPr id="631" name="Monto ACUMULADO (en millones de pesos)"/>
          <p:cNvSpPr txBox="1"/>
          <p:nvPr/>
        </p:nvSpPr>
        <p:spPr>
          <a:xfrm>
            <a:off x="3646147" y="10929273"/>
            <a:ext cx="17091706" cy="91870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lvl1pPr algn="ctr">
              <a:lnSpc>
                <a:spcPct val="100000"/>
              </a:lnSpc>
              <a:spcBef>
                <a:spcPts val="3500"/>
              </a:spcBef>
              <a:defRPr sz="4000">
                <a:solidFill>
                  <a:srgbClr val="53585F"/>
                </a:solidFill>
                <a:latin typeface="Avenir Next Medium"/>
                <a:ea typeface="Avenir Next Medium"/>
                <a:cs typeface="Avenir Next Medium"/>
                <a:sym typeface="Avenir Next Medium"/>
              </a:defRPr>
            </a:lvl1pPr>
          </a:lstStyle>
          <a:p>
            <a:pPr/>
            <a:r>
              <a:t>Agradecemos a nuestras autoridades el trabajo conjunto para lograrlo </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633" name="Gráfica de columnas 2D"/>
          <p:cNvGraphicFramePr/>
          <p:nvPr/>
        </p:nvGraphicFramePr>
        <p:xfrm>
          <a:off x="49460" y="4792180"/>
          <a:ext cx="11295429" cy="6898248"/>
        </p:xfrm>
        <a:graphic xmlns:a="http://schemas.openxmlformats.org/drawingml/2006/main">
          <a:graphicData uri="http://schemas.openxmlformats.org/drawingml/2006/chart">
            <c:chart xmlns:c="http://schemas.openxmlformats.org/drawingml/2006/chart" r:id="rId2"/>
          </a:graphicData>
        </a:graphic>
      </p:graphicFrame>
      <p:sp>
        <p:nvSpPr>
          <p:cNvPr id="634" name="14,544 casos asegurados de Covid-19, con un costo promedio de $378,357 en atención hospitalaria"/>
          <p:cNvSpPr txBox="1"/>
          <p:nvPr>
            <p:ph type="title"/>
          </p:nvPr>
        </p:nvSpPr>
        <p:spPr>
          <a:xfrm>
            <a:off x="6268821" y="115617"/>
            <a:ext cx="17522348" cy="1774193"/>
          </a:xfrm>
          <a:prstGeom prst="rect">
            <a:avLst/>
          </a:prstGeom>
        </p:spPr>
        <p:txBody>
          <a:bodyPr>
            <a:noAutofit/>
          </a:bodyPr>
          <a:lstStyle/>
          <a:p>
            <a:pPr lvl="1" indent="228600" algn="ctr">
              <a:lnSpc>
                <a:spcPct val="100000"/>
              </a:lnSpc>
              <a:defRPr b="0" sz="5000">
                <a:solidFill>
                  <a:srgbClr val="53585F"/>
                </a:solidFill>
              </a:defRPr>
            </a:pPr>
            <a:r>
              <a:t>Hemos entregado a 164,284 familias </a:t>
            </a:r>
          </a:p>
          <a:p>
            <a:pPr lvl="1" indent="228600" algn="ctr">
              <a:lnSpc>
                <a:spcPct val="100000"/>
              </a:lnSpc>
              <a:defRPr b="0" sz="5000">
                <a:solidFill>
                  <a:srgbClr val="53585F"/>
                </a:solidFill>
              </a:defRPr>
            </a:pPr>
            <a:r>
              <a:t>49,831.1 mdp por seguros de vida y gastos médicos</a:t>
            </a:r>
          </a:p>
        </p:txBody>
      </p:sp>
      <p:grpSp>
        <p:nvGrpSpPr>
          <p:cNvPr id="637" name="Gastos Médicos"/>
          <p:cNvGrpSpPr/>
          <p:nvPr/>
        </p:nvGrpSpPr>
        <p:grpSpPr>
          <a:xfrm>
            <a:off x="-441405" y="-152827"/>
            <a:ext cx="6386290" cy="1270002"/>
            <a:chOff x="0" y="0"/>
            <a:chExt cx="6386288" cy="1270000"/>
          </a:xfrm>
        </p:grpSpPr>
        <p:sp>
          <p:nvSpPr>
            <p:cNvPr id="635" name="Rectángulo redondeado"/>
            <p:cNvSpPr/>
            <p:nvPr/>
          </p:nvSpPr>
          <p:spPr>
            <a:xfrm>
              <a:off x="0" y="0"/>
              <a:ext cx="6386289" cy="1270001"/>
            </a:xfrm>
            <a:prstGeom prst="roundRect">
              <a:avLst>
                <a:gd name="adj" fmla="val 15000"/>
              </a:avLst>
            </a:prstGeom>
            <a:gradFill flip="none" rotWithShape="1">
              <a:gsLst>
                <a:gs pos="0">
                  <a:srgbClr val="EE941A"/>
                </a:gs>
                <a:gs pos="100000">
                  <a:schemeClr val="accent4"/>
                </a:gs>
              </a:gsLst>
              <a:lin ang="5400000" scaled="0"/>
            </a:gradFill>
            <a:ln w="12700" cap="flat">
              <a:noFill/>
              <a:miter lim="400000"/>
            </a:ln>
            <a:effectLst>
              <a:outerShdw sx="100000" sy="100000" kx="0" ky="0" algn="b" rotWithShape="0" blurRad="381000" dist="9887" dir="5400000">
                <a:srgbClr val="000000">
                  <a:alpha val="35248"/>
                </a:srgbClr>
              </a:outerShdw>
            </a:effectLst>
          </p:spPr>
          <p:txBody>
            <a:bodyPr wrap="square" lIns="0" tIns="0" rIns="0" bIns="0" numCol="1" anchor="ctr">
              <a:noAutofit/>
            </a:bodyPr>
            <a:lstStyle/>
            <a:p>
              <a:pPr algn="ctr">
                <a:lnSpc>
                  <a:spcPct val="80000"/>
                </a:lnSpc>
                <a:defRPr sz="5000">
                  <a:latin typeface="Avenir Next Medium"/>
                  <a:ea typeface="Avenir Next Medium"/>
                  <a:cs typeface="Avenir Next Medium"/>
                  <a:sym typeface="Avenir Next Medium"/>
                </a:defRPr>
              </a:pPr>
            </a:p>
          </p:txBody>
        </p:sp>
        <p:sp>
          <p:nvSpPr>
            <p:cNvPr id="636" name="COVID19"/>
            <p:cNvSpPr txBox="1"/>
            <p:nvPr/>
          </p:nvSpPr>
          <p:spPr>
            <a:xfrm>
              <a:off x="55795" y="203200"/>
              <a:ext cx="6274698" cy="863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nSpc>
                  <a:spcPct val="80000"/>
                </a:lnSpc>
                <a:defRPr sz="5000">
                  <a:latin typeface="Avenir Next Medium"/>
                  <a:ea typeface="Avenir Next Medium"/>
                  <a:cs typeface="Avenir Next Medium"/>
                  <a:sym typeface="Avenir Next Medium"/>
                </a:defRPr>
              </a:lvl1pPr>
            </a:lstStyle>
            <a:p>
              <a:pPr/>
              <a:r>
                <a:t>COVID19</a:t>
              </a:r>
            </a:p>
          </p:txBody>
        </p:sp>
      </p:grpSp>
      <p:sp>
        <p:nvSpPr>
          <p:cNvPr id="638" name="Número de diapositiva"/>
          <p:cNvSpPr txBox="1"/>
          <p:nvPr>
            <p:ph type="sldNum" sz="quarter" idx="4294967295"/>
          </p:nvPr>
        </p:nvSpPr>
        <p:spPr>
          <a:xfrm>
            <a:off x="24026223" y="13253369"/>
            <a:ext cx="189485" cy="4191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639" name="Imagen" descr="Imagen"/>
          <p:cNvPicPr>
            <a:picLocks noChangeAspect="1"/>
          </p:cNvPicPr>
          <p:nvPr/>
        </p:nvPicPr>
        <p:blipFill>
          <a:blip r:embed="rId3">
            <a:extLst/>
          </a:blip>
          <a:stretch>
            <a:fillRect/>
          </a:stretch>
        </p:blipFill>
        <p:spPr>
          <a:xfrm>
            <a:off x="221879" y="12607599"/>
            <a:ext cx="2449345" cy="761614"/>
          </a:xfrm>
          <a:prstGeom prst="rect">
            <a:avLst/>
          </a:prstGeom>
          <a:ln w="12700">
            <a:miter lim="400000"/>
          </a:ln>
        </p:spPr>
      </p:pic>
      <p:sp>
        <p:nvSpPr>
          <p:cNvPr id="640" name="Reporte de casos COVID 19 en población asegurada"/>
          <p:cNvSpPr txBox="1"/>
          <p:nvPr/>
        </p:nvSpPr>
        <p:spPr>
          <a:xfrm>
            <a:off x="3195074" y="12797905"/>
            <a:ext cx="5004201" cy="381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nSpc>
                <a:spcPct val="80000"/>
              </a:lnSpc>
              <a:defRPr sz="2200">
                <a:solidFill>
                  <a:srgbClr val="A6AAA9"/>
                </a:solidFill>
                <a:latin typeface="Avenir Next Medium"/>
                <a:ea typeface="Avenir Next Medium"/>
                <a:cs typeface="Avenir Next Medium"/>
                <a:sym typeface="Avenir Next Medium"/>
              </a:defRPr>
            </a:lvl1pPr>
          </a:lstStyle>
          <a:p>
            <a:pPr/>
            <a:r>
              <a:t>*Cifras al 20 de septiembre de 2021</a:t>
            </a:r>
          </a:p>
        </p:txBody>
      </p:sp>
      <p:sp>
        <p:nvSpPr>
          <p:cNvPr id="641" name="Tendencia"/>
          <p:cNvSpPr txBox="1"/>
          <p:nvPr/>
        </p:nvSpPr>
        <p:spPr>
          <a:xfrm>
            <a:off x="9210183" y="2463629"/>
            <a:ext cx="11639624" cy="6096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lnSpc>
                <a:spcPct val="80000"/>
              </a:lnSpc>
              <a:defRPr cap="all" sz="3500">
                <a:solidFill>
                  <a:srgbClr val="53585F"/>
                </a:solidFill>
                <a:latin typeface="Avenir Next Medium"/>
                <a:ea typeface="Avenir Next Medium"/>
                <a:cs typeface="Avenir Next Medium"/>
                <a:sym typeface="Avenir Next Medium"/>
              </a:defRPr>
            </a:lvl1pPr>
          </a:lstStyle>
          <a:p>
            <a:pPr/>
            <a:r>
              <a:t>Cifras en millones de pesos</a:t>
            </a:r>
          </a:p>
        </p:txBody>
      </p:sp>
      <p:sp>
        <p:nvSpPr>
          <p:cNvPr id="642" name="5,502.8"/>
          <p:cNvSpPr txBox="1"/>
          <p:nvPr/>
        </p:nvSpPr>
        <p:spPr>
          <a:xfrm>
            <a:off x="2484091" y="11667285"/>
            <a:ext cx="1402424" cy="5207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lnSpc>
                <a:spcPct val="80000"/>
              </a:lnSpc>
              <a:defRPr b="1" cap="all" sz="3000">
                <a:solidFill>
                  <a:srgbClr val="53585F"/>
                </a:solidFill>
              </a:defRPr>
            </a:lvl1pPr>
          </a:lstStyle>
          <a:p>
            <a:pPr/>
            <a:r>
              <a:t>2020</a:t>
            </a:r>
          </a:p>
        </p:txBody>
      </p:sp>
      <p:sp>
        <p:nvSpPr>
          <p:cNvPr id="643" name="5,502.8"/>
          <p:cNvSpPr txBox="1"/>
          <p:nvPr/>
        </p:nvSpPr>
        <p:spPr>
          <a:xfrm>
            <a:off x="7796243" y="11667285"/>
            <a:ext cx="1402424" cy="5207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lnSpc>
                <a:spcPct val="80000"/>
              </a:lnSpc>
              <a:defRPr b="1" cap="all" sz="3000">
                <a:solidFill>
                  <a:srgbClr val="53585F"/>
                </a:solidFill>
              </a:defRPr>
            </a:lvl1pPr>
          </a:lstStyle>
          <a:p>
            <a:pPr/>
            <a:r>
              <a:t>2021</a:t>
            </a:r>
          </a:p>
        </p:txBody>
      </p:sp>
      <p:sp>
        <p:nvSpPr>
          <p:cNvPr id="644" name="Línea"/>
          <p:cNvSpPr/>
          <p:nvPr/>
        </p:nvSpPr>
        <p:spPr>
          <a:xfrm>
            <a:off x="17392851" y="3691499"/>
            <a:ext cx="700736" cy="2"/>
          </a:xfrm>
          <a:prstGeom prst="line">
            <a:avLst/>
          </a:prstGeom>
          <a:ln w="88900">
            <a:solidFill>
              <a:srgbClr val="B16026"/>
            </a:solidFill>
            <a:miter lim="400000"/>
          </a:ln>
        </p:spPr>
        <p:txBody>
          <a:bodyPr lIns="45718" tIns="45718" rIns="45718" bIns="45718"/>
          <a:lstStyle/>
          <a:p>
            <a:pPr>
              <a:defRPr>
                <a:solidFill>
                  <a:srgbClr val="888888"/>
                </a:solidFill>
              </a:defRPr>
            </a:pPr>
          </a:p>
        </p:txBody>
      </p:sp>
      <p:sp>
        <p:nvSpPr>
          <p:cNvPr id="645" name="Tendencia"/>
          <p:cNvSpPr txBox="1"/>
          <p:nvPr/>
        </p:nvSpPr>
        <p:spPr>
          <a:xfrm>
            <a:off x="11966403" y="3386700"/>
            <a:ext cx="5813651" cy="6096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lnSpc>
                <a:spcPct val="80000"/>
              </a:lnSpc>
              <a:defRPr cap="all" sz="3500">
                <a:solidFill>
                  <a:srgbClr val="53585F"/>
                </a:solidFill>
                <a:latin typeface="Avenir Next Medium"/>
                <a:ea typeface="Avenir Next Medium"/>
                <a:cs typeface="Avenir Next Medium"/>
                <a:sym typeface="Avenir Next Medium"/>
              </a:defRPr>
            </a:lvl1pPr>
          </a:lstStyle>
          <a:p>
            <a:pPr/>
            <a:r>
              <a:t>NÚMERO DE casos</a:t>
            </a:r>
          </a:p>
        </p:txBody>
      </p:sp>
      <p:graphicFrame>
        <p:nvGraphicFramePr>
          <p:cNvPr id="646" name="Líneas 2D"/>
          <p:cNvGraphicFramePr/>
          <p:nvPr/>
        </p:nvGraphicFramePr>
        <p:xfrm>
          <a:off x="1391371" y="9128578"/>
          <a:ext cx="9405835" cy="1567764"/>
        </p:xfrm>
        <a:graphic xmlns:a="http://schemas.openxmlformats.org/drawingml/2006/main">
          <a:graphicData uri="http://schemas.openxmlformats.org/drawingml/2006/chart">
            <c:chart xmlns:c="http://schemas.openxmlformats.org/drawingml/2006/chart" r:id="rId4"/>
          </a:graphicData>
        </a:graphic>
      </p:graphicFrame>
      <p:graphicFrame>
        <p:nvGraphicFramePr>
          <p:cNvPr id="647" name="Gráfica de columnas 2D"/>
          <p:cNvGraphicFramePr/>
          <p:nvPr/>
        </p:nvGraphicFramePr>
        <p:xfrm>
          <a:off x="12452425" y="4792180"/>
          <a:ext cx="11295429" cy="6898248"/>
        </p:xfrm>
        <a:graphic xmlns:a="http://schemas.openxmlformats.org/drawingml/2006/main">
          <a:graphicData uri="http://schemas.openxmlformats.org/drawingml/2006/chart">
            <c:chart xmlns:c="http://schemas.openxmlformats.org/drawingml/2006/chart" r:id="rId5"/>
          </a:graphicData>
        </a:graphic>
      </p:graphicFrame>
      <p:graphicFrame>
        <p:nvGraphicFramePr>
          <p:cNvPr id="648" name="Líneas 2D"/>
          <p:cNvGraphicFramePr/>
          <p:nvPr/>
        </p:nvGraphicFramePr>
        <p:xfrm>
          <a:off x="13836633" y="8328948"/>
          <a:ext cx="9501593" cy="2434957"/>
        </p:xfrm>
        <a:graphic xmlns:a="http://schemas.openxmlformats.org/drawingml/2006/main">
          <a:graphicData uri="http://schemas.openxmlformats.org/drawingml/2006/chart">
            <c:chart xmlns:c="http://schemas.openxmlformats.org/drawingml/2006/chart" r:id="rId6"/>
          </a:graphicData>
        </a:graphic>
      </p:graphicFrame>
      <p:sp>
        <p:nvSpPr>
          <p:cNvPr id="649" name="5,502.8"/>
          <p:cNvSpPr txBox="1"/>
          <p:nvPr/>
        </p:nvSpPr>
        <p:spPr>
          <a:xfrm>
            <a:off x="15418699" y="11667285"/>
            <a:ext cx="1402424" cy="5207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lnSpc>
                <a:spcPct val="80000"/>
              </a:lnSpc>
              <a:defRPr b="1" cap="all" sz="3000">
                <a:solidFill>
                  <a:srgbClr val="53585F"/>
                </a:solidFill>
              </a:defRPr>
            </a:lvl1pPr>
          </a:lstStyle>
          <a:p>
            <a:pPr/>
            <a:r>
              <a:t>2020</a:t>
            </a:r>
          </a:p>
        </p:txBody>
      </p:sp>
      <p:sp>
        <p:nvSpPr>
          <p:cNvPr id="650" name="5,502.8"/>
          <p:cNvSpPr txBox="1"/>
          <p:nvPr/>
        </p:nvSpPr>
        <p:spPr>
          <a:xfrm>
            <a:off x="20085649" y="11667285"/>
            <a:ext cx="1402424" cy="5207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lnSpc>
                <a:spcPct val="80000"/>
              </a:lnSpc>
              <a:defRPr b="1" cap="all" sz="3000">
                <a:solidFill>
                  <a:srgbClr val="53585F"/>
                </a:solidFill>
              </a:defRPr>
            </a:lvl1pPr>
          </a:lstStyle>
          <a:p>
            <a:pPr/>
            <a:r>
              <a:t>2021</a:t>
            </a:r>
          </a:p>
        </p:txBody>
      </p:sp>
      <p:sp>
        <p:nvSpPr>
          <p:cNvPr id="651" name="Tendencia"/>
          <p:cNvSpPr txBox="1"/>
          <p:nvPr/>
        </p:nvSpPr>
        <p:spPr>
          <a:xfrm>
            <a:off x="1115369" y="4136000"/>
            <a:ext cx="6750398" cy="6096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lnSpc>
                <a:spcPct val="80000"/>
              </a:lnSpc>
              <a:defRPr cap="all" sz="3500">
                <a:solidFill>
                  <a:srgbClr val="53585F"/>
                </a:solidFill>
                <a:latin typeface="Avenir Next Medium"/>
                <a:ea typeface="Avenir Next Medium"/>
                <a:cs typeface="Avenir Next Medium"/>
                <a:sym typeface="Avenir Next Medium"/>
              </a:defRPr>
            </a:lvl1pPr>
          </a:lstStyle>
          <a:p>
            <a:pPr/>
            <a:r>
              <a:t>Seguro de gastos médicos</a:t>
            </a:r>
          </a:p>
        </p:txBody>
      </p:sp>
      <p:sp>
        <p:nvSpPr>
          <p:cNvPr id="652" name="Tendencia"/>
          <p:cNvSpPr txBox="1"/>
          <p:nvPr/>
        </p:nvSpPr>
        <p:spPr>
          <a:xfrm>
            <a:off x="16303696" y="4136000"/>
            <a:ext cx="6750397" cy="6096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lnSpc>
                <a:spcPct val="80000"/>
              </a:lnSpc>
              <a:defRPr cap="all" sz="3500">
                <a:solidFill>
                  <a:srgbClr val="53585F"/>
                </a:solidFill>
                <a:latin typeface="Avenir Next Medium"/>
                <a:ea typeface="Avenir Next Medium"/>
                <a:cs typeface="Avenir Next Medium"/>
                <a:sym typeface="Avenir Next Medium"/>
              </a:defRPr>
            </a:lvl1pPr>
          </a:lstStyle>
          <a:p>
            <a:pPr/>
            <a:r>
              <a:t>Seguro de vida</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54" name="shutterstock_1720562122.jpeg" descr="shutterstock_1720562122.jpeg"/>
          <p:cNvPicPr>
            <a:picLocks noChangeAspect="1"/>
          </p:cNvPicPr>
          <p:nvPr>
            <p:ph type="pic" idx="21"/>
          </p:nvPr>
        </p:nvPicPr>
        <p:blipFill>
          <a:blip r:embed="rId2">
            <a:extLst/>
          </a:blip>
          <a:srcRect l="0" t="7851" r="0" b="7851"/>
          <a:stretch>
            <a:fillRect/>
          </a:stretch>
        </p:blipFill>
        <p:spPr>
          <a:xfrm>
            <a:off x="-6039356" y="-266899"/>
            <a:ext cx="25343467" cy="14249613"/>
          </a:xfrm>
          <a:prstGeom prst="rect">
            <a:avLst/>
          </a:prstGeom>
        </p:spPr>
      </p:pic>
      <p:sp>
        <p:nvSpPr>
          <p:cNvPr id="655" name="Figura"/>
          <p:cNvSpPr/>
          <p:nvPr/>
        </p:nvSpPr>
        <p:spPr>
          <a:xfrm flipH="1">
            <a:off x="12467698" y="0"/>
            <a:ext cx="12036039" cy="13716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18883" y="21600"/>
                </a:lnTo>
                <a:lnTo>
                  <a:pt x="0" y="21600"/>
                </a:lnTo>
                <a:lnTo>
                  <a:pt x="0" y="0"/>
                </a:lnTo>
                <a:close/>
              </a:path>
            </a:pathLst>
          </a:custGeom>
          <a:gradFill>
            <a:gsLst>
              <a:gs pos="50603">
                <a:srgbClr val="DA7047"/>
              </a:gs>
              <a:gs pos="100000">
                <a:srgbClr val="E59446"/>
              </a:gs>
            </a:gsLst>
            <a:lin ang="13163632"/>
          </a:gradFill>
          <a:ln w="12700">
            <a:miter lim="400000"/>
          </a:ln>
          <a:effectLst>
            <a:outerShdw sx="100000" sy="100000" kx="0" ky="0" algn="b" rotWithShape="0" blurRad="546100" dist="152400" dir="12893773">
              <a:srgbClr val="262727">
                <a:alpha val="80878"/>
              </a:srgbClr>
            </a:outerShdw>
          </a:effectLst>
        </p:spPr>
        <p:txBody>
          <a:bodyPr lIns="0" tIns="0" rIns="0" bIns="0" anchor="ctr"/>
          <a:lstStyle/>
          <a:p>
            <a:pPr algn="ctr" defTabSz="821531">
              <a:lnSpc>
                <a:spcPct val="100000"/>
              </a:lnSpc>
              <a:defRPr cap="all" spc="210" sz="1400">
                <a:solidFill>
                  <a:srgbClr val="3375EC"/>
                </a:solidFill>
                <a:latin typeface="Avenir Next Demi Bold"/>
                <a:ea typeface="Avenir Next Demi Bold"/>
                <a:cs typeface="Avenir Next Demi Bold"/>
                <a:sym typeface="Avenir Next Demi Bold"/>
              </a:defRPr>
            </a:pPr>
          </a:p>
        </p:txBody>
      </p:sp>
      <p:sp>
        <p:nvSpPr>
          <p:cNvPr id="656" name="Reporte de casos COVID 19…"/>
          <p:cNvSpPr txBox="1"/>
          <p:nvPr>
            <p:ph type="ctrTitle"/>
          </p:nvPr>
        </p:nvSpPr>
        <p:spPr>
          <a:xfrm>
            <a:off x="13408403" y="6500676"/>
            <a:ext cx="10928870" cy="2223209"/>
          </a:xfrm>
          <a:prstGeom prst="rect">
            <a:avLst/>
          </a:prstGeom>
        </p:spPr>
        <p:txBody>
          <a:bodyPr/>
          <a:lstStyle/>
          <a:p>
            <a:pPr algn="ctr">
              <a:defRPr sz="6000"/>
            </a:pPr>
            <a:r>
              <a:t>Reporte de casos COVID 19</a:t>
            </a:r>
          </a:p>
          <a:p>
            <a:pPr algn="ctr">
              <a:defRPr sz="6000"/>
            </a:pPr>
            <a:r>
              <a:t>Gastos Médicos</a:t>
            </a:r>
          </a:p>
        </p:txBody>
      </p:sp>
      <p:pic>
        <p:nvPicPr>
          <p:cNvPr id="657" name="Imagen" descr="Imagen"/>
          <p:cNvPicPr>
            <a:picLocks noChangeAspect="1"/>
          </p:cNvPicPr>
          <p:nvPr/>
        </p:nvPicPr>
        <p:blipFill>
          <a:blip r:embed="rId3">
            <a:extLst/>
          </a:blip>
          <a:stretch>
            <a:fillRect/>
          </a:stretch>
        </p:blipFill>
        <p:spPr>
          <a:xfrm>
            <a:off x="19043057" y="563329"/>
            <a:ext cx="4616513" cy="1435485"/>
          </a:xfrm>
          <a:prstGeom prst="rect">
            <a:avLst/>
          </a:prstGeom>
          <a:ln w="12700">
            <a:miter lim="400000"/>
          </a:ln>
        </p:spPr>
      </p:pic>
      <p:sp>
        <p:nvSpPr>
          <p:cNvPr id="658" name="Figura"/>
          <p:cNvSpPr/>
          <p:nvPr/>
        </p:nvSpPr>
        <p:spPr>
          <a:xfrm flipH="1">
            <a:off x="11397404" y="3350"/>
            <a:ext cx="2097192" cy="137093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821" y="0"/>
                </a:moveTo>
                <a:lnTo>
                  <a:pt x="21600" y="16"/>
                </a:lnTo>
                <a:lnTo>
                  <a:pt x="5281" y="21600"/>
                </a:lnTo>
                <a:lnTo>
                  <a:pt x="0" y="21561"/>
                </a:lnTo>
                <a:lnTo>
                  <a:pt x="15821" y="0"/>
                </a:lnTo>
                <a:close/>
              </a:path>
            </a:pathLst>
          </a:custGeom>
          <a:gradFill>
            <a:gsLst>
              <a:gs pos="50603">
                <a:srgbClr val="DA7047"/>
              </a:gs>
              <a:gs pos="100000">
                <a:srgbClr val="E59446"/>
              </a:gs>
            </a:gsLst>
            <a:lin ang="13163632"/>
          </a:gradFill>
          <a:ln w="12700">
            <a:miter lim="400000"/>
          </a:ln>
          <a:effectLst>
            <a:outerShdw sx="100000" sy="100000" kx="0" ky="0" algn="b" rotWithShape="0" blurRad="546100" dist="152400" dir="12893773">
              <a:srgbClr val="262727">
                <a:alpha val="80878"/>
              </a:srgbClr>
            </a:outerShdw>
          </a:effectLst>
        </p:spPr>
        <p:txBody>
          <a:bodyPr lIns="0" tIns="0" rIns="0" bIns="0" anchor="ctr"/>
          <a:lstStyle/>
          <a:p>
            <a:pPr algn="ctr" defTabSz="821531">
              <a:lnSpc>
                <a:spcPct val="100000"/>
              </a:lnSpc>
              <a:defRPr cap="all" spc="210" sz="1400">
                <a:solidFill>
                  <a:srgbClr val="3375EC"/>
                </a:solidFill>
                <a:latin typeface="Avenir Next Demi Bold"/>
                <a:ea typeface="Avenir Next Demi Bold"/>
                <a:cs typeface="Avenir Next Demi Bold"/>
                <a:sym typeface="Avenir Next Demi Bold"/>
              </a:defRPr>
            </a:pP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60" name="14,544 casos asegurados de Covid-19, con un costo promedio de $378,357 en atención hospitalaria"/>
          <p:cNvSpPr txBox="1"/>
          <p:nvPr>
            <p:ph type="title"/>
          </p:nvPr>
        </p:nvSpPr>
        <p:spPr>
          <a:xfrm>
            <a:off x="6852784" y="115617"/>
            <a:ext cx="16938385" cy="1863824"/>
          </a:xfrm>
          <a:prstGeom prst="rect">
            <a:avLst/>
          </a:prstGeom>
        </p:spPr>
        <p:txBody>
          <a:bodyPr>
            <a:noAutofit/>
          </a:bodyPr>
          <a:lstStyle/>
          <a:p>
            <a:pPr lvl="1" indent="228600" algn="ctr">
              <a:lnSpc>
                <a:spcPct val="100000"/>
              </a:lnSpc>
              <a:defRPr b="0" sz="5000">
                <a:solidFill>
                  <a:srgbClr val="53585F"/>
                </a:solidFill>
              </a:defRPr>
            </a:pPr>
            <a:r>
              <a:t>Ante la pandemia, el seguro protegió la salud y el patrimonio de las familias</a:t>
            </a:r>
          </a:p>
        </p:txBody>
      </p:sp>
      <p:grpSp>
        <p:nvGrpSpPr>
          <p:cNvPr id="663" name="Gastos Médicos"/>
          <p:cNvGrpSpPr/>
          <p:nvPr/>
        </p:nvGrpSpPr>
        <p:grpSpPr>
          <a:xfrm>
            <a:off x="-441405" y="-152827"/>
            <a:ext cx="6386290" cy="1270002"/>
            <a:chOff x="0" y="0"/>
            <a:chExt cx="6386288" cy="1270000"/>
          </a:xfrm>
        </p:grpSpPr>
        <p:sp>
          <p:nvSpPr>
            <p:cNvPr id="661" name="Rectángulo redondeado"/>
            <p:cNvSpPr/>
            <p:nvPr/>
          </p:nvSpPr>
          <p:spPr>
            <a:xfrm>
              <a:off x="0" y="0"/>
              <a:ext cx="6386289" cy="1270001"/>
            </a:xfrm>
            <a:prstGeom prst="roundRect">
              <a:avLst>
                <a:gd name="adj" fmla="val 15000"/>
              </a:avLst>
            </a:prstGeom>
            <a:gradFill flip="none" rotWithShape="1">
              <a:gsLst>
                <a:gs pos="0">
                  <a:srgbClr val="EE941A"/>
                </a:gs>
                <a:gs pos="100000">
                  <a:schemeClr val="accent4"/>
                </a:gs>
              </a:gsLst>
              <a:lin ang="5400000" scaled="0"/>
            </a:gradFill>
            <a:ln w="12700" cap="flat">
              <a:noFill/>
              <a:miter lim="400000"/>
            </a:ln>
            <a:effectLst>
              <a:outerShdw sx="100000" sy="100000" kx="0" ky="0" algn="b" rotWithShape="0" blurRad="381000" dist="9887" dir="5400000">
                <a:srgbClr val="000000">
                  <a:alpha val="35248"/>
                </a:srgbClr>
              </a:outerShdw>
            </a:effectLst>
          </p:spPr>
          <p:txBody>
            <a:bodyPr wrap="square" lIns="0" tIns="0" rIns="0" bIns="0" numCol="1" anchor="ctr">
              <a:noAutofit/>
            </a:bodyPr>
            <a:lstStyle/>
            <a:p>
              <a:pPr algn="ctr">
                <a:lnSpc>
                  <a:spcPct val="80000"/>
                </a:lnSpc>
                <a:defRPr sz="5000">
                  <a:latin typeface="Avenir Next Medium"/>
                  <a:ea typeface="Avenir Next Medium"/>
                  <a:cs typeface="Avenir Next Medium"/>
                  <a:sym typeface="Avenir Next Medium"/>
                </a:defRPr>
              </a:pPr>
            </a:p>
          </p:txBody>
        </p:sp>
        <p:sp>
          <p:nvSpPr>
            <p:cNvPr id="662" name="Gastos Médicos"/>
            <p:cNvSpPr txBox="1"/>
            <p:nvPr/>
          </p:nvSpPr>
          <p:spPr>
            <a:xfrm>
              <a:off x="55795" y="203200"/>
              <a:ext cx="6274698" cy="863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nSpc>
                  <a:spcPct val="80000"/>
                </a:lnSpc>
                <a:defRPr sz="5000">
                  <a:latin typeface="Avenir Next Medium"/>
                  <a:ea typeface="Avenir Next Medium"/>
                  <a:cs typeface="Avenir Next Medium"/>
                  <a:sym typeface="Avenir Next Medium"/>
                </a:defRPr>
              </a:lvl1pPr>
            </a:lstStyle>
            <a:p>
              <a:pPr/>
              <a:r>
                <a:t>Gastos Médicos</a:t>
              </a:r>
            </a:p>
          </p:txBody>
        </p:sp>
      </p:grpSp>
      <p:sp>
        <p:nvSpPr>
          <p:cNvPr id="664" name="Número de diapositiva"/>
          <p:cNvSpPr txBox="1"/>
          <p:nvPr>
            <p:ph type="sldNum" sz="quarter" idx="4294967295"/>
          </p:nvPr>
        </p:nvSpPr>
        <p:spPr>
          <a:xfrm>
            <a:off x="24026223" y="13253369"/>
            <a:ext cx="189485" cy="4191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665" name="Imagen" descr="Imagen"/>
          <p:cNvPicPr>
            <a:picLocks noChangeAspect="1"/>
          </p:cNvPicPr>
          <p:nvPr/>
        </p:nvPicPr>
        <p:blipFill>
          <a:blip r:embed="rId2">
            <a:extLst/>
          </a:blip>
          <a:stretch>
            <a:fillRect/>
          </a:stretch>
        </p:blipFill>
        <p:spPr>
          <a:xfrm>
            <a:off x="221879" y="12607599"/>
            <a:ext cx="2449345" cy="761614"/>
          </a:xfrm>
          <a:prstGeom prst="rect">
            <a:avLst/>
          </a:prstGeom>
          <a:ln w="12700">
            <a:miter lim="400000"/>
          </a:ln>
        </p:spPr>
      </p:pic>
      <p:grpSp>
        <p:nvGrpSpPr>
          <p:cNvPr id="668" name="Agrupar"/>
          <p:cNvGrpSpPr/>
          <p:nvPr/>
        </p:nvGrpSpPr>
        <p:grpSpPr>
          <a:xfrm>
            <a:off x="4078114" y="3508508"/>
            <a:ext cx="7357338" cy="3267332"/>
            <a:chOff x="25" y="0"/>
            <a:chExt cx="7357338" cy="3267330"/>
          </a:xfrm>
        </p:grpSpPr>
        <p:sp>
          <p:nvSpPr>
            <p:cNvPr id="666" name="Conector recto 14"/>
            <p:cNvSpPr/>
            <p:nvPr/>
          </p:nvSpPr>
          <p:spPr>
            <a:xfrm flipH="1">
              <a:off x="7354386" y="0"/>
              <a:ext cx="2978" cy="3266948"/>
            </a:xfrm>
            <a:prstGeom prst="line">
              <a:avLst/>
            </a:prstGeom>
            <a:noFill/>
            <a:ln w="50800" cap="rnd">
              <a:solidFill>
                <a:srgbClr val="55ACD6"/>
              </a:solidFill>
              <a:prstDash val="solid"/>
              <a:round/>
            </a:ln>
            <a:effectLst/>
          </p:spPr>
          <p:txBody>
            <a:bodyPr wrap="square" lIns="91437" tIns="91437" rIns="91437" bIns="91437" numCol="1" anchor="t">
              <a:noAutofit/>
            </a:bodyPr>
            <a:lstStyle/>
            <a:p>
              <a:pPr defTabSz="1828800">
                <a:lnSpc>
                  <a:spcPct val="100000"/>
                </a:lnSpc>
                <a:defRPr sz="3600">
                  <a:solidFill>
                    <a:srgbClr val="000000"/>
                  </a:solidFill>
                  <a:latin typeface="+mj-lt"/>
                  <a:ea typeface="+mj-ea"/>
                  <a:cs typeface="+mj-cs"/>
                  <a:sym typeface="Helvetica"/>
                </a:defRPr>
              </a:pPr>
            </a:p>
          </p:txBody>
        </p:sp>
        <p:sp>
          <p:nvSpPr>
            <p:cNvPr id="667" name="Conector recto 53"/>
            <p:cNvSpPr/>
            <p:nvPr/>
          </p:nvSpPr>
          <p:spPr>
            <a:xfrm>
              <a:off x="25" y="3248274"/>
              <a:ext cx="7329492" cy="19058"/>
            </a:xfrm>
            <a:prstGeom prst="line">
              <a:avLst/>
            </a:prstGeom>
            <a:noFill/>
            <a:ln w="50800" cap="rnd">
              <a:solidFill>
                <a:srgbClr val="55ACD6"/>
              </a:solidFill>
              <a:prstDash val="solid"/>
              <a:round/>
            </a:ln>
            <a:effectLst/>
          </p:spPr>
          <p:txBody>
            <a:bodyPr wrap="square" lIns="91437" tIns="91437" rIns="91437" bIns="91437" numCol="1" anchor="t">
              <a:noAutofit/>
            </a:bodyPr>
            <a:lstStyle/>
            <a:p>
              <a:pPr defTabSz="1828800">
                <a:lnSpc>
                  <a:spcPct val="100000"/>
                </a:lnSpc>
                <a:defRPr sz="3600">
                  <a:solidFill>
                    <a:srgbClr val="000000"/>
                  </a:solidFill>
                  <a:latin typeface="+mj-lt"/>
                  <a:ea typeface="+mj-ea"/>
                  <a:cs typeface="+mj-cs"/>
                  <a:sym typeface="Helvetica"/>
                </a:defRPr>
              </a:pPr>
            </a:p>
          </p:txBody>
        </p:sp>
      </p:grpSp>
      <p:sp>
        <p:nvSpPr>
          <p:cNvPr id="669" name="42,421 casos"/>
          <p:cNvSpPr txBox="1"/>
          <p:nvPr/>
        </p:nvSpPr>
        <p:spPr>
          <a:xfrm>
            <a:off x="2891962" y="1677679"/>
            <a:ext cx="8504099" cy="390144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2438337">
              <a:lnSpc>
                <a:spcPct val="60000"/>
              </a:lnSpc>
              <a:defRPr b="1" sz="13700">
                <a:solidFill>
                  <a:srgbClr val="6CAAD2"/>
                </a:solidFill>
              </a:defRPr>
            </a:lvl1pPr>
          </a:lstStyle>
          <a:p>
            <a:pPr/>
            <a:r>
              <a:t>42,421 casos</a:t>
            </a:r>
          </a:p>
        </p:txBody>
      </p:sp>
      <p:sp>
        <p:nvSpPr>
          <p:cNvPr id="670" name="TextBox 2"/>
          <p:cNvSpPr txBox="1"/>
          <p:nvPr/>
        </p:nvSpPr>
        <p:spPr>
          <a:xfrm>
            <a:off x="4025129" y="5055914"/>
            <a:ext cx="6237765" cy="1554481"/>
          </a:xfrm>
          <a:prstGeom prst="rect">
            <a:avLst/>
          </a:prstGeom>
          <a:ln w="12700">
            <a:miter lim="400000"/>
          </a:ln>
          <a:extLst>
            <a:ext uri="{C572A759-6A51-4108-AA02-DFA0A04FC94B}">
              <ma14:wrappingTextBoxFlag xmlns:ma14="http://schemas.microsoft.com/office/mac/drawingml/2011/main" val="1"/>
            </a:ext>
          </a:extLst>
        </p:spPr>
        <p:txBody>
          <a:bodyPr lIns="91437" tIns="91437" rIns="91437" bIns="91437" anchor="ctr"/>
          <a:lstStyle>
            <a:lvl1pPr algn="ctr" defTabSz="1828800">
              <a:lnSpc>
                <a:spcPct val="90000"/>
              </a:lnSpc>
              <a:spcBef>
                <a:spcPts val="1200"/>
              </a:spcBef>
              <a:defRPr b="1" cap="all" sz="3500">
                <a:solidFill>
                  <a:srgbClr val="A7A7A7"/>
                </a:solidFill>
              </a:defRPr>
            </a:lvl1pPr>
          </a:lstStyle>
          <a:p>
            <a:pPr/>
            <a:r>
              <a:t>Asegurados de Gastos Médicos</a:t>
            </a:r>
          </a:p>
        </p:txBody>
      </p:sp>
      <p:grpSp>
        <p:nvGrpSpPr>
          <p:cNvPr id="673" name="Agrupar"/>
          <p:cNvGrpSpPr/>
          <p:nvPr/>
        </p:nvGrpSpPr>
        <p:grpSpPr>
          <a:xfrm flipH="1">
            <a:off x="10349554" y="6794638"/>
            <a:ext cx="9125464" cy="2888021"/>
            <a:chOff x="37" y="0"/>
            <a:chExt cx="9125463" cy="2888019"/>
          </a:xfrm>
        </p:grpSpPr>
        <p:sp>
          <p:nvSpPr>
            <p:cNvPr id="671" name="Conector recto 14"/>
            <p:cNvSpPr/>
            <p:nvPr/>
          </p:nvSpPr>
          <p:spPr>
            <a:xfrm flipH="1">
              <a:off x="9121808" y="0"/>
              <a:ext cx="3694" cy="2887681"/>
            </a:xfrm>
            <a:prstGeom prst="line">
              <a:avLst/>
            </a:prstGeom>
            <a:noFill/>
            <a:ln w="50800" cap="rnd">
              <a:solidFill>
                <a:srgbClr val="CC503E"/>
              </a:solidFill>
              <a:prstDash val="solid"/>
              <a:round/>
            </a:ln>
            <a:effectLst/>
          </p:spPr>
          <p:txBody>
            <a:bodyPr wrap="square" lIns="91437" tIns="91437" rIns="91437" bIns="91437" numCol="1" anchor="t">
              <a:noAutofit/>
            </a:bodyPr>
            <a:lstStyle/>
            <a:p>
              <a:pPr defTabSz="1828800">
                <a:lnSpc>
                  <a:spcPct val="100000"/>
                </a:lnSpc>
                <a:defRPr sz="3600">
                  <a:solidFill>
                    <a:srgbClr val="000000"/>
                  </a:solidFill>
                  <a:latin typeface="+mj-lt"/>
                  <a:ea typeface="+mj-ea"/>
                  <a:cs typeface="+mj-cs"/>
                  <a:sym typeface="Helvetica"/>
                </a:defRPr>
              </a:pPr>
            </a:p>
          </p:txBody>
        </p:sp>
        <p:sp>
          <p:nvSpPr>
            <p:cNvPr id="672" name="Conector recto 53"/>
            <p:cNvSpPr/>
            <p:nvPr/>
          </p:nvSpPr>
          <p:spPr>
            <a:xfrm>
              <a:off x="37" y="2871175"/>
              <a:ext cx="9090932" cy="16845"/>
            </a:xfrm>
            <a:prstGeom prst="line">
              <a:avLst/>
            </a:prstGeom>
            <a:noFill/>
            <a:ln w="50800" cap="rnd">
              <a:solidFill>
                <a:srgbClr val="CC503E"/>
              </a:solidFill>
              <a:prstDash val="solid"/>
              <a:round/>
            </a:ln>
            <a:effectLst/>
          </p:spPr>
          <p:txBody>
            <a:bodyPr wrap="square" lIns="91437" tIns="91437" rIns="91437" bIns="91437" numCol="1" anchor="t">
              <a:noAutofit/>
            </a:bodyPr>
            <a:lstStyle/>
            <a:p>
              <a:pPr defTabSz="1828800">
                <a:lnSpc>
                  <a:spcPct val="100000"/>
                </a:lnSpc>
                <a:defRPr sz="3600">
                  <a:solidFill>
                    <a:srgbClr val="000000"/>
                  </a:solidFill>
                  <a:latin typeface="+mj-lt"/>
                  <a:ea typeface="+mj-ea"/>
                  <a:cs typeface="+mj-cs"/>
                  <a:sym typeface="Helvetica"/>
                </a:defRPr>
              </a:pPr>
            </a:p>
          </p:txBody>
        </p:sp>
      </p:grpSp>
      <p:grpSp>
        <p:nvGrpSpPr>
          <p:cNvPr id="676" name="Agrupar"/>
          <p:cNvGrpSpPr/>
          <p:nvPr/>
        </p:nvGrpSpPr>
        <p:grpSpPr>
          <a:xfrm>
            <a:off x="3883130" y="9701456"/>
            <a:ext cx="7047959" cy="3101349"/>
            <a:chOff x="19" y="0"/>
            <a:chExt cx="7047957" cy="3101347"/>
          </a:xfrm>
        </p:grpSpPr>
        <p:sp>
          <p:nvSpPr>
            <p:cNvPr id="674" name="Conector recto 14"/>
            <p:cNvSpPr/>
            <p:nvPr/>
          </p:nvSpPr>
          <p:spPr>
            <a:xfrm flipH="1">
              <a:off x="7045124" y="-1"/>
              <a:ext cx="2853" cy="3100985"/>
            </a:xfrm>
            <a:prstGeom prst="line">
              <a:avLst/>
            </a:prstGeom>
            <a:noFill/>
            <a:ln w="50800" cap="rnd">
              <a:solidFill>
                <a:srgbClr val="EB7B30"/>
              </a:solidFill>
              <a:prstDash val="solid"/>
              <a:round/>
            </a:ln>
            <a:effectLst/>
          </p:spPr>
          <p:txBody>
            <a:bodyPr wrap="square" lIns="91437" tIns="91437" rIns="91437" bIns="91437" numCol="1" anchor="t">
              <a:noAutofit/>
            </a:bodyPr>
            <a:lstStyle/>
            <a:p>
              <a:pPr defTabSz="1828800">
                <a:lnSpc>
                  <a:spcPct val="100000"/>
                </a:lnSpc>
                <a:defRPr sz="3600">
                  <a:solidFill>
                    <a:srgbClr val="000000"/>
                  </a:solidFill>
                  <a:latin typeface="+mj-lt"/>
                  <a:ea typeface="+mj-ea"/>
                  <a:cs typeface="+mj-cs"/>
                  <a:sym typeface="Helvetica"/>
                </a:defRPr>
              </a:pPr>
            </a:p>
          </p:txBody>
        </p:sp>
        <p:sp>
          <p:nvSpPr>
            <p:cNvPr id="675" name="Conector recto 53"/>
            <p:cNvSpPr/>
            <p:nvPr/>
          </p:nvSpPr>
          <p:spPr>
            <a:xfrm>
              <a:off x="18" y="3083258"/>
              <a:ext cx="7021277" cy="18090"/>
            </a:xfrm>
            <a:prstGeom prst="line">
              <a:avLst/>
            </a:prstGeom>
            <a:noFill/>
            <a:ln w="50800" cap="rnd">
              <a:solidFill>
                <a:srgbClr val="EB7B30"/>
              </a:solidFill>
              <a:prstDash val="solid"/>
              <a:round/>
            </a:ln>
            <a:effectLst/>
          </p:spPr>
          <p:txBody>
            <a:bodyPr wrap="square" lIns="91437" tIns="91437" rIns="91437" bIns="91437" numCol="1" anchor="t">
              <a:noAutofit/>
            </a:bodyPr>
            <a:lstStyle/>
            <a:p>
              <a:pPr defTabSz="1828800">
                <a:lnSpc>
                  <a:spcPct val="100000"/>
                </a:lnSpc>
                <a:defRPr sz="3600">
                  <a:solidFill>
                    <a:srgbClr val="000000"/>
                  </a:solidFill>
                  <a:latin typeface="+mj-lt"/>
                  <a:ea typeface="+mj-ea"/>
                  <a:cs typeface="+mj-cs"/>
                  <a:sym typeface="Helvetica"/>
                </a:defRPr>
              </a:pPr>
            </a:p>
          </p:txBody>
        </p:sp>
      </p:grpSp>
      <p:sp>
        <p:nvSpPr>
          <p:cNvPr id="677" name="$40,587,145"/>
          <p:cNvSpPr txBox="1"/>
          <p:nvPr/>
        </p:nvSpPr>
        <p:spPr>
          <a:xfrm>
            <a:off x="11586972" y="9686867"/>
            <a:ext cx="11274020" cy="2476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2438337">
              <a:lnSpc>
                <a:spcPct val="90000"/>
              </a:lnSpc>
              <a:spcBef>
                <a:spcPts val="4500"/>
              </a:spcBef>
              <a:defRPr b="1" sz="13700">
                <a:solidFill>
                  <a:srgbClr val="EB7B30"/>
                </a:solidFill>
              </a:defRPr>
            </a:lvl1pPr>
          </a:lstStyle>
          <a:p>
            <a:pPr/>
            <a:r>
              <a:t>$40,587,145</a:t>
            </a:r>
          </a:p>
        </p:txBody>
      </p:sp>
      <p:sp>
        <p:nvSpPr>
          <p:cNvPr id="678" name="TextBox 2"/>
          <p:cNvSpPr txBox="1"/>
          <p:nvPr/>
        </p:nvSpPr>
        <p:spPr>
          <a:xfrm>
            <a:off x="14696000" y="11436847"/>
            <a:ext cx="6110343" cy="1396873"/>
          </a:xfrm>
          <a:prstGeom prst="rect">
            <a:avLst/>
          </a:prstGeom>
          <a:ln w="12700">
            <a:miter lim="400000"/>
          </a:ln>
          <a:extLst>
            <a:ext uri="{C572A759-6A51-4108-AA02-DFA0A04FC94B}">
              <ma14:wrappingTextBoxFlag xmlns:ma14="http://schemas.microsoft.com/office/mac/drawingml/2011/main" val="1"/>
            </a:ext>
          </a:extLst>
        </p:spPr>
        <p:txBody>
          <a:bodyPr lIns="91437" tIns="91437" rIns="91437" bIns="91437" anchor="ctr"/>
          <a:lstStyle>
            <a:lvl1pPr algn="ctr" defTabSz="1828800">
              <a:lnSpc>
                <a:spcPct val="90000"/>
              </a:lnSpc>
              <a:spcBef>
                <a:spcPts val="1200"/>
              </a:spcBef>
              <a:defRPr b="1" cap="all" sz="3500">
                <a:solidFill>
                  <a:srgbClr val="A7A7A7"/>
                </a:solidFill>
              </a:defRPr>
            </a:lvl1pPr>
          </a:lstStyle>
          <a:p>
            <a:pPr/>
            <a:r>
              <a:t>Caso de mayor monto</a:t>
            </a:r>
          </a:p>
        </p:txBody>
      </p:sp>
      <p:sp>
        <p:nvSpPr>
          <p:cNvPr id="679" name="$499,839"/>
          <p:cNvSpPr txBox="1"/>
          <p:nvPr/>
        </p:nvSpPr>
        <p:spPr>
          <a:xfrm>
            <a:off x="1392743" y="9686867"/>
            <a:ext cx="8504099" cy="2476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2438337">
              <a:lnSpc>
                <a:spcPct val="90000"/>
              </a:lnSpc>
              <a:spcBef>
                <a:spcPts val="4500"/>
              </a:spcBef>
              <a:defRPr b="1" sz="13700">
                <a:solidFill>
                  <a:srgbClr val="EB7B30"/>
                </a:solidFill>
              </a:defRPr>
            </a:lvl1pPr>
          </a:lstStyle>
          <a:p>
            <a:pPr/>
            <a:r>
              <a:t>$499,839</a:t>
            </a:r>
          </a:p>
        </p:txBody>
      </p:sp>
      <p:sp>
        <p:nvSpPr>
          <p:cNvPr id="680" name="TextBox 2"/>
          <p:cNvSpPr txBox="1"/>
          <p:nvPr/>
        </p:nvSpPr>
        <p:spPr>
          <a:xfrm>
            <a:off x="3198424" y="11500283"/>
            <a:ext cx="5654813" cy="1270002"/>
          </a:xfrm>
          <a:prstGeom prst="rect">
            <a:avLst/>
          </a:prstGeom>
          <a:ln w="12700">
            <a:miter lim="400000"/>
          </a:ln>
          <a:extLst>
            <a:ext uri="{C572A759-6A51-4108-AA02-DFA0A04FC94B}">
              <ma14:wrappingTextBoxFlag xmlns:ma14="http://schemas.microsoft.com/office/mac/drawingml/2011/main" val="1"/>
            </a:ext>
          </a:extLst>
        </p:spPr>
        <p:txBody>
          <a:bodyPr lIns="91437" tIns="91437" rIns="91437" bIns="91437" anchor="ctr"/>
          <a:lstStyle>
            <a:lvl1pPr algn="ctr" defTabSz="1828800">
              <a:lnSpc>
                <a:spcPct val="90000"/>
              </a:lnSpc>
              <a:spcBef>
                <a:spcPts val="1200"/>
              </a:spcBef>
              <a:defRPr b="1" cap="all" sz="3500">
                <a:solidFill>
                  <a:srgbClr val="A7A7A7"/>
                </a:solidFill>
              </a:defRPr>
            </a:lvl1pPr>
          </a:lstStyle>
          <a:p>
            <a:pPr/>
            <a:r>
              <a:t>Monto promedio</a:t>
            </a:r>
          </a:p>
        </p:txBody>
      </p:sp>
      <p:grpSp>
        <p:nvGrpSpPr>
          <p:cNvPr id="683" name="Agrupar"/>
          <p:cNvGrpSpPr/>
          <p:nvPr/>
        </p:nvGrpSpPr>
        <p:grpSpPr>
          <a:xfrm flipH="1">
            <a:off x="10925313" y="9701457"/>
            <a:ext cx="12876419" cy="3101347"/>
            <a:chOff x="-52" y="0"/>
            <a:chExt cx="12876417" cy="3101346"/>
          </a:xfrm>
        </p:grpSpPr>
        <p:sp>
          <p:nvSpPr>
            <p:cNvPr id="681" name="Conector recto 14"/>
            <p:cNvSpPr/>
            <p:nvPr/>
          </p:nvSpPr>
          <p:spPr>
            <a:xfrm flipH="1">
              <a:off x="12871155" y="0"/>
              <a:ext cx="5211" cy="3100982"/>
            </a:xfrm>
            <a:prstGeom prst="line">
              <a:avLst/>
            </a:prstGeom>
            <a:noFill/>
            <a:ln w="50800" cap="rnd">
              <a:solidFill>
                <a:srgbClr val="EB7B30"/>
              </a:solidFill>
              <a:prstDash val="solid"/>
              <a:round/>
            </a:ln>
            <a:effectLst/>
          </p:spPr>
          <p:txBody>
            <a:bodyPr wrap="square" lIns="91437" tIns="91437" rIns="91437" bIns="91437" numCol="1" anchor="t">
              <a:noAutofit/>
            </a:bodyPr>
            <a:lstStyle/>
            <a:p>
              <a:pPr defTabSz="1828800">
                <a:lnSpc>
                  <a:spcPct val="100000"/>
                </a:lnSpc>
                <a:defRPr sz="3600">
                  <a:solidFill>
                    <a:srgbClr val="000000"/>
                  </a:solidFill>
                  <a:latin typeface="+mj-lt"/>
                  <a:ea typeface="+mj-ea"/>
                  <a:cs typeface="+mj-cs"/>
                  <a:sym typeface="Helvetica"/>
                </a:defRPr>
              </a:pPr>
            </a:p>
          </p:txBody>
        </p:sp>
        <p:sp>
          <p:nvSpPr>
            <p:cNvPr id="682" name="Conector recto 53"/>
            <p:cNvSpPr/>
            <p:nvPr/>
          </p:nvSpPr>
          <p:spPr>
            <a:xfrm>
              <a:off x="-52" y="3083257"/>
              <a:ext cx="12827586" cy="18090"/>
            </a:xfrm>
            <a:prstGeom prst="line">
              <a:avLst/>
            </a:prstGeom>
            <a:noFill/>
            <a:ln w="50800" cap="rnd">
              <a:solidFill>
                <a:srgbClr val="EB7B30"/>
              </a:solidFill>
              <a:prstDash val="solid"/>
              <a:round/>
            </a:ln>
            <a:effectLst/>
          </p:spPr>
          <p:txBody>
            <a:bodyPr wrap="square" lIns="91437" tIns="91437" rIns="91437" bIns="91437" numCol="1" anchor="t">
              <a:noAutofit/>
            </a:bodyPr>
            <a:lstStyle/>
            <a:p>
              <a:pPr defTabSz="1828800">
                <a:lnSpc>
                  <a:spcPct val="100000"/>
                </a:lnSpc>
                <a:defRPr sz="3600">
                  <a:solidFill>
                    <a:srgbClr val="000000"/>
                  </a:solidFill>
                  <a:latin typeface="+mj-lt"/>
                  <a:ea typeface="+mj-ea"/>
                  <a:cs typeface="+mj-cs"/>
                  <a:sym typeface="Helvetica"/>
                </a:defRPr>
              </a:pPr>
            </a:p>
          </p:txBody>
        </p:sp>
      </p:grpSp>
      <p:sp>
        <p:nvSpPr>
          <p:cNvPr id="684" name="$21,203.6 mdp"/>
          <p:cNvSpPr txBox="1"/>
          <p:nvPr/>
        </p:nvSpPr>
        <p:spPr>
          <a:xfrm>
            <a:off x="11097790" y="4052613"/>
            <a:ext cx="11271567" cy="413893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2438337">
              <a:lnSpc>
                <a:spcPct val="70000"/>
              </a:lnSpc>
              <a:defRPr b="1" sz="13700">
                <a:solidFill>
                  <a:srgbClr val="BE5846"/>
                </a:solidFill>
              </a:defRPr>
            </a:lvl1pPr>
          </a:lstStyle>
          <a:p>
            <a:pPr/>
            <a:r>
              <a:t>$21,203.6 mdp</a:t>
            </a:r>
          </a:p>
        </p:txBody>
      </p:sp>
      <p:sp>
        <p:nvSpPr>
          <p:cNvPr id="685" name="TextBox 2"/>
          <p:cNvSpPr txBox="1"/>
          <p:nvPr/>
        </p:nvSpPr>
        <p:spPr>
          <a:xfrm>
            <a:off x="13054195" y="7952642"/>
            <a:ext cx="7358756" cy="1554481"/>
          </a:xfrm>
          <a:prstGeom prst="rect">
            <a:avLst/>
          </a:prstGeom>
          <a:ln w="12700">
            <a:miter lim="400000"/>
          </a:ln>
          <a:extLst>
            <a:ext uri="{C572A759-6A51-4108-AA02-DFA0A04FC94B}">
              <ma14:wrappingTextBoxFlag xmlns:ma14="http://schemas.microsoft.com/office/mac/drawingml/2011/main" val="1"/>
            </a:ext>
          </a:extLst>
        </p:spPr>
        <p:txBody>
          <a:bodyPr lIns="91437" tIns="91437" rIns="91437" bIns="91437" anchor="ctr"/>
          <a:lstStyle>
            <a:lvl1pPr algn="ctr" defTabSz="1828800">
              <a:lnSpc>
                <a:spcPct val="90000"/>
              </a:lnSpc>
              <a:spcBef>
                <a:spcPts val="1200"/>
              </a:spcBef>
              <a:defRPr b="1" cap="all" sz="3500">
                <a:solidFill>
                  <a:srgbClr val="A7A7A7"/>
                </a:solidFill>
              </a:defRPr>
            </a:lvl1pPr>
          </a:lstStyle>
          <a:p>
            <a:pPr/>
            <a:r>
              <a:t>Monto pagado a las familias</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87" name="XXX casos COVID-19 en el país, solo  1.58% tiene seguro"/>
          <p:cNvSpPr txBox="1"/>
          <p:nvPr>
            <p:ph type="title"/>
          </p:nvPr>
        </p:nvSpPr>
        <p:spPr>
          <a:xfrm>
            <a:off x="6176222" y="157410"/>
            <a:ext cx="18092940" cy="2010546"/>
          </a:xfrm>
          <a:prstGeom prst="rect">
            <a:avLst/>
          </a:prstGeom>
        </p:spPr>
        <p:txBody>
          <a:bodyPr>
            <a:noAutofit/>
          </a:bodyPr>
          <a:lstStyle/>
          <a:p>
            <a:pPr indent="228600">
              <a:lnSpc>
                <a:spcPct val="100000"/>
              </a:lnSpc>
              <a:defRPr>
                <a:solidFill>
                  <a:srgbClr val="53585F"/>
                </a:solidFill>
              </a:defRPr>
            </a:pPr>
            <a:r>
              <a:t>En México la industria de seguros protege </a:t>
            </a:r>
          </a:p>
          <a:p>
            <a:pPr indent="228600">
              <a:lnSpc>
                <a:spcPct val="100000"/>
              </a:lnSpc>
              <a:defRPr>
                <a:solidFill>
                  <a:srgbClr val="53585F"/>
                </a:solidFill>
              </a:defRPr>
            </a:pPr>
            <a:r>
              <a:t>la salud de 11.3 millones de personas</a:t>
            </a:r>
          </a:p>
        </p:txBody>
      </p:sp>
      <p:sp>
        <p:nvSpPr>
          <p:cNvPr id="688" name="* Comunicado técnico diario COVID-19 México. Subsecretaría de Prevención y Promoción de la Salud 04 de noviembre de 2020 19:00 h. https://coronavirus.gob.mx"/>
          <p:cNvSpPr txBox="1"/>
          <p:nvPr/>
        </p:nvSpPr>
        <p:spPr>
          <a:xfrm>
            <a:off x="3627899" y="12562638"/>
            <a:ext cx="19271551" cy="85153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a:lnSpc>
                <a:spcPct val="80000"/>
              </a:lnSpc>
              <a:defRPr sz="2300">
                <a:solidFill>
                  <a:srgbClr val="53585F"/>
                </a:solidFill>
              </a:defRPr>
            </a:pPr>
            <a:r>
              <a:t>* Comunicado técnico diario COVID-19 México. Subsecretaría de Prevención y Promoción de la Salud 22 de septiembre de 2021 </a:t>
            </a:r>
            <a:r>
              <a:rPr u="sng">
                <a:solidFill>
                  <a:srgbClr val="0000FF"/>
                </a:solidFill>
                <a:uFill>
                  <a:solidFill>
                    <a:srgbClr val="0000FF"/>
                  </a:solidFill>
                </a:uFill>
                <a:hlinkClick r:id="rId2" invalidUrl="" action="" tgtFrame="" tooltip="" history="1" highlightClick="0" endSnd="0"/>
              </a:rPr>
              <a:t>https://coronavirus.gob.mx</a:t>
            </a:r>
          </a:p>
        </p:txBody>
      </p:sp>
      <p:grpSp>
        <p:nvGrpSpPr>
          <p:cNvPr id="691" name="Gastos Médicos"/>
          <p:cNvGrpSpPr/>
          <p:nvPr/>
        </p:nvGrpSpPr>
        <p:grpSpPr>
          <a:xfrm>
            <a:off x="-441405" y="-152827"/>
            <a:ext cx="6386290" cy="1270002"/>
            <a:chOff x="0" y="0"/>
            <a:chExt cx="6386288" cy="1270000"/>
          </a:xfrm>
        </p:grpSpPr>
        <p:sp>
          <p:nvSpPr>
            <p:cNvPr id="689" name="Rectángulo redondeado"/>
            <p:cNvSpPr/>
            <p:nvPr/>
          </p:nvSpPr>
          <p:spPr>
            <a:xfrm>
              <a:off x="0" y="0"/>
              <a:ext cx="6386289" cy="1270001"/>
            </a:xfrm>
            <a:prstGeom prst="roundRect">
              <a:avLst>
                <a:gd name="adj" fmla="val 15000"/>
              </a:avLst>
            </a:prstGeom>
            <a:gradFill flip="none" rotWithShape="1">
              <a:gsLst>
                <a:gs pos="0">
                  <a:srgbClr val="EE941A"/>
                </a:gs>
                <a:gs pos="100000">
                  <a:schemeClr val="accent4"/>
                </a:gs>
              </a:gsLst>
              <a:lin ang="5400000" scaled="0"/>
            </a:gradFill>
            <a:ln w="12700" cap="flat">
              <a:noFill/>
              <a:miter lim="400000"/>
            </a:ln>
            <a:effectLst>
              <a:outerShdw sx="100000" sy="100000" kx="0" ky="0" algn="b" rotWithShape="0" blurRad="381000" dist="9887" dir="5400000">
                <a:srgbClr val="000000">
                  <a:alpha val="35248"/>
                </a:srgbClr>
              </a:outerShdw>
            </a:effectLst>
          </p:spPr>
          <p:txBody>
            <a:bodyPr wrap="square" lIns="0" tIns="0" rIns="0" bIns="0" numCol="1" anchor="ctr">
              <a:noAutofit/>
            </a:bodyPr>
            <a:lstStyle/>
            <a:p>
              <a:pPr algn="ctr">
                <a:lnSpc>
                  <a:spcPct val="80000"/>
                </a:lnSpc>
                <a:defRPr sz="5000">
                  <a:latin typeface="Avenir Next Medium"/>
                  <a:ea typeface="Avenir Next Medium"/>
                  <a:cs typeface="Avenir Next Medium"/>
                  <a:sym typeface="Avenir Next Medium"/>
                </a:defRPr>
              </a:pPr>
            </a:p>
          </p:txBody>
        </p:sp>
        <p:sp>
          <p:nvSpPr>
            <p:cNvPr id="690" name="Gastos Médicos"/>
            <p:cNvSpPr txBox="1"/>
            <p:nvPr/>
          </p:nvSpPr>
          <p:spPr>
            <a:xfrm>
              <a:off x="55795" y="203200"/>
              <a:ext cx="6274698" cy="863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nSpc>
                  <a:spcPct val="80000"/>
                </a:lnSpc>
                <a:defRPr sz="5000">
                  <a:latin typeface="Avenir Next Medium"/>
                  <a:ea typeface="Avenir Next Medium"/>
                  <a:cs typeface="Avenir Next Medium"/>
                  <a:sym typeface="Avenir Next Medium"/>
                </a:defRPr>
              </a:lvl1pPr>
            </a:lstStyle>
            <a:p>
              <a:pPr/>
              <a:r>
                <a:t>Gastos Médicos</a:t>
              </a:r>
            </a:p>
          </p:txBody>
        </p:sp>
      </p:grpSp>
      <p:sp>
        <p:nvSpPr>
          <p:cNvPr id="692" name="Número de diapositiva"/>
          <p:cNvSpPr txBox="1"/>
          <p:nvPr>
            <p:ph type="sldNum" sz="quarter" idx="4294967295"/>
          </p:nvPr>
        </p:nvSpPr>
        <p:spPr>
          <a:xfrm>
            <a:off x="23856125" y="12955696"/>
            <a:ext cx="189485" cy="4191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aphicFrame>
        <p:nvGraphicFramePr>
          <p:cNvPr id="693" name="Gráfica de columnas 2D"/>
          <p:cNvGraphicFramePr/>
          <p:nvPr/>
        </p:nvGraphicFramePr>
        <p:xfrm>
          <a:off x="4590028" y="3894918"/>
          <a:ext cx="14133183" cy="7245430"/>
        </p:xfrm>
        <a:graphic xmlns:a="http://schemas.openxmlformats.org/drawingml/2006/main">
          <a:graphicData uri="http://schemas.openxmlformats.org/drawingml/2006/chart">
            <c:chart xmlns:c="http://schemas.openxmlformats.org/drawingml/2006/chart" r:id="rId3"/>
          </a:graphicData>
        </a:graphic>
      </p:graphicFrame>
      <p:pic>
        <p:nvPicPr>
          <p:cNvPr id="694" name="Imagen" descr="Imagen"/>
          <p:cNvPicPr>
            <a:picLocks noChangeAspect="1"/>
          </p:cNvPicPr>
          <p:nvPr/>
        </p:nvPicPr>
        <p:blipFill>
          <a:blip r:embed="rId4">
            <a:extLst/>
          </a:blip>
          <a:stretch>
            <a:fillRect/>
          </a:stretch>
        </p:blipFill>
        <p:spPr>
          <a:xfrm>
            <a:off x="221879" y="12607599"/>
            <a:ext cx="2449345" cy="761614"/>
          </a:xfrm>
          <a:prstGeom prst="rect">
            <a:avLst/>
          </a:prstGeom>
          <a:ln w="12700">
            <a:miter lim="400000"/>
          </a:ln>
        </p:spPr>
      </p:pic>
      <p:sp>
        <p:nvSpPr>
          <p:cNvPr id="695" name="* Comunicado técnico diario COVID-19 México. Subsecretaría de Prevención y Promoción de la Salud 04 de noviembre de 2020 19:00 h. https://coronavirus.gob.mx"/>
          <p:cNvSpPr txBox="1"/>
          <p:nvPr/>
        </p:nvSpPr>
        <p:spPr>
          <a:xfrm>
            <a:off x="5990042" y="11107019"/>
            <a:ext cx="4896853" cy="6635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algn="ctr">
              <a:lnSpc>
                <a:spcPct val="80000"/>
              </a:lnSpc>
              <a:defRPr sz="3000">
                <a:solidFill>
                  <a:srgbClr val="53585F"/>
                </a:solidFill>
              </a:defRPr>
            </a:lvl1pPr>
          </a:lstStyle>
          <a:p>
            <a:pPr/>
            <a:r>
              <a:t>Por cada 100 mil personas*</a:t>
            </a:r>
          </a:p>
        </p:txBody>
      </p:sp>
      <p:sp>
        <p:nvSpPr>
          <p:cNvPr id="696" name="* Comunicado técnico diario COVID-19 México. Subsecretaría de Prevención y Promoción de la Salud 04 de noviembre de 2020 19:00 h. https://coronavirus.gob.mx"/>
          <p:cNvSpPr txBox="1"/>
          <p:nvPr/>
        </p:nvSpPr>
        <p:spPr>
          <a:xfrm>
            <a:off x="12981278" y="11107019"/>
            <a:ext cx="5928507" cy="663575"/>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algn="ctr">
              <a:lnSpc>
                <a:spcPct val="80000"/>
              </a:lnSpc>
              <a:defRPr sz="3000">
                <a:solidFill>
                  <a:srgbClr val="53585F"/>
                </a:solidFill>
              </a:defRPr>
            </a:lvl1pPr>
          </a:lstStyle>
          <a:p>
            <a:pPr/>
            <a:r>
              <a:t>Por cada 100 mil asegurados </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98" name="9,950 casos masculinos con un…"/>
          <p:cNvSpPr txBox="1"/>
          <p:nvPr>
            <p:ph type="title"/>
          </p:nvPr>
        </p:nvSpPr>
        <p:spPr>
          <a:xfrm>
            <a:off x="6137985" y="115578"/>
            <a:ext cx="17896804" cy="1685645"/>
          </a:xfrm>
          <a:prstGeom prst="rect">
            <a:avLst/>
          </a:prstGeom>
        </p:spPr>
        <p:txBody>
          <a:bodyPr>
            <a:noAutofit/>
          </a:bodyPr>
          <a:lstStyle/>
          <a:p>
            <a:pPr indent="228600">
              <a:lnSpc>
                <a:spcPct val="100000"/>
              </a:lnSpc>
              <a:defRPr>
                <a:solidFill>
                  <a:srgbClr val="53585F"/>
                </a:solidFill>
              </a:defRPr>
            </a:pPr>
            <a:r>
              <a:t>Costo promedio en atención hospitalaria:</a:t>
            </a:r>
          </a:p>
          <a:p>
            <a:pPr indent="228600">
              <a:lnSpc>
                <a:spcPct val="100000"/>
              </a:lnSpc>
              <a:defRPr>
                <a:solidFill>
                  <a:srgbClr val="53585F"/>
                </a:solidFill>
              </a:defRPr>
            </a:pPr>
            <a:r>
              <a:t> femenino $340 mil y masculino $577 mil</a:t>
            </a:r>
          </a:p>
        </p:txBody>
      </p:sp>
      <p:sp>
        <p:nvSpPr>
          <p:cNvPr id="699" name="Atenciones por género"/>
          <p:cNvSpPr txBox="1"/>
          <p:nvPr>
            <p:ph type="body" sz="quarter" idx="1"/>
          </p:nvPr>
        </p:nvSpPr>
        <p:spPr>
          <a:xfrm>
            <a:off x="2770603" y="3307018"/>
            <a:ext cx="6386289" cy="952501"/>
          </a:xfrm>
          <a:prstGeom prst="rect">
            <a:avLst/>
          </a:prstGeom>
          <a:noFill/>
          <a:effectLst/>
        </p:spPr>
        <p:txBody>
          <a:bodyPr/>
          <a:lstStyle>
            <a:lvl1pPr algn="ctr">
              <a:lnSpc>
                <a:spcPct val="80000"/>
              </a:lnSpc>
              <a:defRPr cap="all">
                <a:solidFill>
                  <a:srgbClr val="53585F"/>
                </a:solidFill>
                <a:latin typeface="Avenir Next Medium"/>
                <a:ea typeface="Avenir Next Medium"/>
                <a:cs typeface="Avenir Next Medium"/>
                <a:sym typeface="Avenir Next Medium"/>
              </a:defRPr>
            </a:lvl1pPr>
          </a:lstStyle>
          <a:p>
            <a:pPr/>
            <a:r>
              <a:t>número de atenciones hospitalarias por género</a:t>
            </a:r>
          </a:p>
        </p:txBody>
      </p:sp>
      <p:graphicFrame>
        <p:nvGraphicFramePr>
          <p:cNvPr id="700" name="Gráfica de columnas en capas 2D"/>
          <p:cNvGraphicFramePr/>
          <p:nvPr/>
        </p:nvGraphicFramePr>
        <p:xfrm>
          <a:off x="1109135" y="4609615"/>
          <a:ext cx="9709226" cy="7277138"/>
        </p:xfrm>
        <a:graphic xmlns:a="http://schemas.openxmlformats.org/drawingml/2006/main">
          <a:graphicData uri="http://schemas.openxmlformats.org/drawingml/2006/chart">
            <c:chart xmlns:c="http://schemas.openxmlformats.org/drawingml/2006/chart" r:id="rId2"/>
          </a:graphicData>
        </a:graphic>
      </p:graphicFrame>
      <p:sp>
        <p:nvSpPr>
          <p:cNvPr id="701" name="Monto a indemnizar…"/>
          <p:cNvSpPr txBox="1"/>
          <p:nvPr/>
        </p:nvSpPr>
        <p:spPr>
          <a:xfrm>
            <a:off x="16098939" y="3307018"/>
            <a:ext cx="5540463" cy="9525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ctr">
              <a:lnSpc>
                <a:spcPct val="100000"/>
              </a:lnSpc>
              <a:defRPr cap="all" sz="3000">
                <a:solidFill>
                  <a:srgbClr val="53585F"/>
                </a:solidFill>
                <a:latin typeface="Avenir Next Medium"/>
                <a:ea typeface="Avenir Next Medium"/>
                <a:cs typeface="Avenir Next Medium"/>
                <a:sym typeface="Avenir Next Medium"/>
              </a:defRPr>
            </a:pPr>
            <a:r>
              <a:t>Monto PAGADO</a:t>
            </a:r>
          </a:p>
          <a:p>
            <a:pPr algn="ctr">
              <a:lnSpc>
                <a:spcPct val="100000"/>
              </a:lnSpc>
              <a:defRPr cap="all" sz="2500">
                <a:solidFill>
                  <a:srgbClr val="53585F"/>
                </a:solidFill>
                <a:latin typeface="Avenir Next Medium"/>
                <a:ea typeface="Avenir Next Medium"/>
                <a:cs typeface="Avenir Next Medium"/>
                <a:sym typeface="Avenir Next Medium"/>
              </a:defRPr>
            </a:pPr>
            <a:r>
              <a:t>(millones de pesos)</a:t>
            </a:r>
          </a:p>
        </p:txBody>
      </p:sp>
      <p:graphicFrame>
        <p:nvGraphicFramePr>
          <p:cNvPr id="702" name="Gráfica de columnas en capas 2D"/>
          <p:cNvGraphicFramePr/>
          <p:nvPr/>
        </p:nvGraphicFramePr>
        <p:xfrm>
          <a:off x="12759001" y="4563555"/>
          <a:ext cx="10285487" cy="7369257"/>
        </p:xfrm>
        <a:graphic xmlns:a="http://schemas.openxmlformats.org/drawingml/2006/main">
          <a:graphicData uri="http://schemas.openxmlformats.org/drawingml/2006/chart">
            <c:chart xmlns:c="http://schemas.openxmlformats.org/drawingml/2006/chart" r:id="rId3"/>
          </a:graphicData>
        </a:graphic>
      </p:graphicFrame>
      <p:grpSp>
        <p:nvGrpSpPr>
          <p:cNvPr id="705" name="Gastos Médicos"/>
          <p:cNvGrpSpPr/>
          <p:nvPr/>
        </p:nvGrpSpPr>
        <p:grpSpPr>
          <a:xfrm>
            <a:off x="-441405" y="-152827"/>
            <a:ext cx="6386290" cy="1270002"/>
            <a:chOff x="0" y="0"/>
            <a:chExt cx="6386288" cy="1270000"/>
          </a:xfrm>
        </p:grpSpPr>
        <p:sp>
          <p:nvSpPr>
            <p:cNvPr id="703" name="Rectángulo redondeado"/>
            <p:cNvSpPr/>
            <p:nvPr/>
          </p:nvSpPr>
          <p:spPr>
            <a:xfrm>
              <a:off x="0" y="0"/>
              <a:ext cx="6386289" cy="1270001"/>
            </a:xfrm>
            <a:prstGeom prst="roundRect">
              <a:avLst>
                <a:gd name="adj" fmla="val 15000"/>
              </a:avLst>
            </a:prstGeom>
            <a:gradFill flip="none" rotWithShape="1">
              <a:gsLst>
                <a:gs pos="0">
                  <a:srgbClr val="EE941A"/>
                </a:gs>
                <a:gs pos="100000">
                  <a:schemeClr val="accent4"/>
                </a:gs>
              </a:gsLst>
              <a:lin ang="5400000" scaled="0"/>
            </a:gradFill>
            <a:ln w="12700" cap="flat">
              <a:noFill/>
              <a:miter lim="400000"/>
            </a:ln>
            <a:effectLst>
              <a:outerShdw sx="100000" sy="100000" kx="0" ky="0" algn="b" rotWithShape="0" blurRad="381000" dist="9887" dir="5400000">
                <a:srgbClr val="000000">
                  <a:alpha val="35248"/>
                </a:srgbClr>
              </a:outerShdw>
            </a:effectLst>
          </p:spPr>
          <p:txBody>
            <a:bodyPr wrap="square" lIns="0" tIns="0" rIns="0" bIns="0" numCol="1" anchor="ctr">
              <a:noAutofit/>
            </a:bodyPr>
            <a:lstStyle/>
            <a:p>
              <a:pPr algn="ctr">
                <a:lnSpc>
                  <a:spcPct val="80000"/>
                </a:lnSpc>
                <a:defRPr sz="5000">
                  <a:latin typeface="Avenir Next Medium"/>
                  <a:ea typeface="Avenir Next Medium"/>
                  <a:cs typeface="Avenir Next Medium"/>
                  <a:sym typeface="Avenir Next Medium"/>
                </a:defRPr>
              </a:pPr>
            </a:p>
          </p:txBody>
        </p:sp>
        <p:sp>
          <p:nvSpPr>
            <p:cNvPr id="704" name="Gastos Médicos"/>
            <p:cNvSpPr txBox="1"/>
            <p:nvPr/>
          </p:nvSpPr>
          <p:spPr>
            <a:xfrm>
              <a:off x="55795" y="203200"/>
              <a:ext cx="6274698" cy="863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nSpc>
                  <a:spcPct val="80000"/>
                </a:lnSpc>
                <a:defRPr sz="5000">
                  <a:latin typeface="Avenir Next Medium"/>
                  <a:ea typeface="Avenir Next Medium"/>
                  <a:cs typeface="Avenir Next Medium"/>
                  <a:sym typeface="Avenir Next Medium"/>
                </a:defRPr>
              </a:lvl1pPr>
            </a:lstStyle>
            <a:p>
              <a:pPr/>
              <a:r>
                <a:t>Gastos Médicos</a:t>
              </a:r>
            </a:p>
          </p:txBody>
        </p:sp>
      </p:grpSp>
      <p:sp>
        <p:nvSpPr>
          <p:cNvPr id="706" name="Número de diapositiva"/>
          <p:cNvSpPr txBox="1"/>
          <p:nvPr>
            <p:ph type="sldNum" sz="quarter" idx="4294967295"/>
          </p:nvPr>
        </p:nvSpPr>
        <p:spPr>
          <a:xfrm>
            <a:off x="23898651" y="13069281"/>
            <a:ext cx="189485" cy="4191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707" name="Imagen" descr="Imagen"/>
          <p:cNvPicPr>
            <a:picLocks noChangeAspect="1"/>
          </p:cNvPicPr>
          <p:nvPr/>
        </p:nvPicPr>
        <p:blipFill>
          <a:blip r:embed="rId4">
            <a:extLst/>
          </a:blip>
          <a:stretch>
            <a:fillRect/>
          </a:stretch>
        </p:blipFill>
        <p:spPr>
          <a:xfrm>
            <a:off x="221879" y="12607599"/>
            <a:ext cx="2449345" cy="761614"/>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09" name="Costos promedio de la atención hospitalaria:…"/>
          <p:cNvSpPr txBox="1"/>
          <p:nvPr>
            <p:ph type="title"/>
          </p:nvPr>
        </p:nvSpPr>
        <p:spPr>
          <a:xfrm>
            <a:off x="6140293" y="117032"/>
            <a:ext cx="17852657" cy="1559608"/>
          </a:xfrm>
          <a:prstGeom prst="rect">
            <a:avLst/>
          </a:prstGeom>
        </p:spPr>
        <p:txBody>
          <a:bodyPr>
            <a:noAutofit/>
          </a:bodyPr>
          <a:lstStyle/>
          <a:p>
            <a:pPr indent="228600">
              <a:lnSpc>
                <a:spcPct val="100000"/>
              </a:lnSpc>
              <a:defRPr>
                <a:solidFill>
                  <a:srgbClr val="53585F"/>
                </a:solidFill>
              </a:defRPr>
            </a:pPr>
            <a:r>
              <a:t>74% de los casos superan el costo promedio </a:t>
            </a:r>
            <a:br/>
            <a:r>
              <a:t>de 499 mil pesos por atención hospitalaria</a:t>
            </a:r>
          </a:p>
        </p:txBody>
      </p:sp>
      <p:sp>
        <p:nvSpPr>
          <p:cNvPr id="710" name="Número de casos por tipo de atención"/>
          <p:cNvSpPr txBox="1"/>
          <p:nvPr>
            <p:ph type="body" sz="quarter" idx="1"/>
          </p:nvPr>
        </p:nvSpPr>
        <p:spPr>
          <a:xfrm>
            <a:off x="10493407" y="2465317"/>
            <a:ext cx="9146428" cy="663831"/>
          </a:xfrm>
          <a:prstGeom prst="rect">
            <a:avLst/>
          </a:prstGeom>
          <a:noFill/>
          <a:effectLst/>
        </p:spPr>
        <p:txBody>
          <a:bodyPr/>
          <a:lstStyle>
            <a:lvl1pPr algn="ctr">
              <a:lnSpc>
                <a:spcPct val="80000"/>
              </a:lnSpc>
              <a:defRPr cap="all">
                <a:solidFill>
                  <a:srgbClr val="53585F"/>
                </a:solidFill>
                <a:latin typeface="Avenir Next Medium"/>
                <a:ea typeface="Avenir Next Medium"/>
                <a:cs typeface="Avenir Next Medium"/>
                <a:sym typeface="Avenir Next Medium"/>
              </a:defRPr>
            </a:lvl1pPr>
          </a:lstStyle>
          <a:p>
            <a:pPr/>
            <a:r>
              <a:t>Número de casos por tipo de atención</a:t>
            </a:r>
          </a:p>
        </p:txBody>
      </p:sp>
      <p:grpSp>
        <p:nvGrpSpPr>
          <p:cNvPr id="713" name="Gastos Médicos"/>
          <p:cNvGrpSpPr/>
          <p:nvPr/>
        </p:nvGrpSpPr>
        <p:grpSpPr>
          <a:xfrm>
            <a:off x="-441405" y="-152827"/>
            <a:ext cx="6386290" cy="1270002"/>
            <a:chOff x="0" y="0"/>
            <a:chExt cx="6386288" cy="1270000"/>
          </a:xfrm>
        </p:grpSpPr>
        <p:sp>
          <p:nvSpPr>
            <p:cNvPr id="711" name="Rectángulo redondeado"/>
            <p:cNvSpPr/>
            <p:nvPr/>
          </p:nvSpPr>
          <p:spPr>
            <a:xfrm>
              <a:off x="0" y="0"/>
              <a:ext cx="6386289" cy="1270001"/>
            </a:xfrm>
            <a:prstGeom prst="roundRect">
              <a:avLst>
                <a:gd name="adj" fmla="val 15000"/>
              </a:avLst>
            </a:prstGeom>
            <a:gradFill flip="none" rotWithShape="1">
              <a:gsLst>
                <a:gs pos="0">
                  <a:srgbClr val="EE941A"/>
                </a:gs>
                <a:gs pos="100000">
                  <a:schemeClr val="accent4"/>
                </a:gs>
              </a:gsLst>
              <a:lin ang="5400000" scaled="0"/>
            </a:gradFill>
            <a:ln w="12700" cap="flat">
              <a:noFill/>
              <a:miter lim="400000"/>
            </a:ln>
            <a:effectLst>
              <a:outerShdw sx="100000" sy="100000" kx="0" ky="0" algn="b" rotWithShape="0" blurRad="381000" dist="9887" dir="5400000">
                <a:srgbClr val="000000">
                  <a:alpha val="35248"/>
                </a:srgbClr>
              </a:outerShdw>
            </a:effectLst>
          </p:spPr>
          <p:txBody>
            <a:bodyPr wrap="square" lIns="0" tIns="0" rIns="0" bIns="0" numCol="1" anchor="ctr">
              <a:noAutofit/>
            </a:bodyPr>
            <a:lstStyle/>
            <a:p>
              <a:pPr algn="ctr">
                <a:lnSpc>
                  <a:spcPct val="80000"/>
                </a:lnSpc>
                <a:defRPr sz="5000">
                  <a:latin typeface="Avenir Next Medium"/>
                  <a:ea typeface="Avenir Next Medium"/>
                  <a:cs typeface="Avenir Next Medium"/>
                  <a:sym typeface="Avenir Next Medium"/>
                </a:defRPr>
              </a:pPr>
            </a:p>
          </p:txBody>
        </p:sp>
        <p:sp>
          <p:nvSpPr>
            <p:cNvPr id="712" name="Gastos Médicos"/>
            <p:cNvSpPr txBox="1"/>
            <p:nvPr/>
          </p:nvSpPr>
          <p:spPr>
            <a:xfrm>
              <a:off x="55795" y="203200"/>
              <a:ext cx="6274698" cy="863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nSpc>
                  <a:spcPct val="80000"/>
                </a:lnSpc>
                <a:defRPr sz="5000">
                  <a:latin typeface="Avenir Next Medium"/>
                  <a:ea typeface="Avenir Next Medium"/>
                  <a:cs typeface="Avenir Next Medium"/>
                  <a:sym typeface="Avenir Next Medium"/>
                </a:defRPr>
              </a:lvl1pPr>
            </a:lstStyle>
            <a:p>
              <a:pPr/>
              <a:r>
                <a:t>Gastos Médicos</a:t>
              </a:r>
            </a:p>
          </p:txBody>
        </p:sp>
      </p:grpSp>
      <p:sp>
        <p:nvSpPr>
          <p:cNvPr id="714" name="Número de diapositiva"/>
          <p:cNvSpPr txBox="1"/>
          <p:nvPr>
            <p:ph type="sldNum" sz="quarter" idx="4294967295"/>
          </p:nvPr>
        </p:nvSpPr>
        <p:spPr>
          <a:xfrm>
            <a:off x="23877387" y="13019484"/>
            <a:ext cx="189485" cy="4191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717" name="$412,012"/>
          <p:cNvGrpSpPr/>
          <p:nvPr/>
        </p:nvGrpSpPr>
        <p:grpSpPr>
          <a:xfrm>
            <a:off x="3634284" y="10330539"/>
            <a:ext cx="2449345" cy="972244"/>
            <a:chOff x="0" y="0"/>
            <a:chExt cx="2449343" cy="972242"/>
          </a:xfrm>
        </p:grpSpPr>
        <p:sp>
          <p:nvSpPr>
            <p:cNvPr id="715" name="Rectángulo"/>
            <p:cNvSpPr/>
            <p:nvPr/>
          </p:nvSpPr>
          <p:spPr>
            <a:xfrm>
              <a:off x="0" y="0"/>
              <a:ext cx="2449344" cy="972243"/>
            </a:xfrm>
            <a:prstGeom prst="rect">
              <a:avLst/>
            </a:prstGeom>
            <a:solidFill>
              <a:srgbClr val="E6953C"/>
            </a:solidFill>
            <a:ln w="12700" cap="flat">
              <a:noFill/>
              <a:miter lim="400000"/>
            </a:ln>
            <a:effectLst>
              <a:outerShdw sx="100000" sy="100000" kx="0" ky="0" algn="b" rotWithShape="0" blurRad="355600" dist="0" dir="0">
                <a:srgbClr val="000000">
                  <a:alpha val="75000"/>
                </a:srgbClr>
              </a:outerShdw>
            </a:effectLst>
          </p:spPr>
          <p:txBody>
            <a:bodyPr wrap="square" lIns="0" tIns="0" rIns="0" bIns="0" numCol="1" anchor="ctr">
              <a:noAutofit/>
            </a:bodyPr>
            <a:lstStyle/>
            <a:p>
              <a:pPr algn="ctr">
                <a:lnSpc>
                  <a:spcPct val="100000"/>
                </a:lnSpc>
                <a:defRPr b="1" cap="all" sz="2100"/>
              </a:pPr>
            </a:p>
          </p:txBody>
        </p:sp>
        <p:sp>
          <p:nvSpPr>
            <p:cNvPr id="716" name="$563,009"/>
            <p:cNvSpPr txBox="1"/>
            <p:nvPr/>
          </p:nvSpPr>
          <p:spPr>
            <a:xfrm>
              <a:off x="0" y="244821"/>
              <a:ext cx="2449344" cy="482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nSpc>
                  <a:spcPct val="100000"/>
                </a:lnSpc>
                <a:defRPr b="1" cap="all" sz="2800"/>
              </a:lvl1pPr>
            </a:lstStyle>
            <a:p>
              <a:pPr/>
              <a:r>
                <a:t>$563,009</a:t>
              </a:r>
            </a:p>
          </p:txBody>
        </p:sp>
      </p:grpSp>
      <p:grpSp>
        <p:nvGrpSpPr>
          <p:cNvPr id="720" name="$228,485"/>
          <p:cNvGrpSpPr/>
          <p:nvPr/>
        </p:nvGrpSpPr>
        <p:grpSpPr>
          <a:xfrm>
            <a:off x="7729787" y="10330539"/>
            <a:ext cx="2449346" cy="972245"/>
            <a:chOff x="0" y="0"/>
            <a:chExt cx="2449345" cy="972244"/>
          </a:xfrm>
        </p:grpSpPr>
        <p:sp>
          <p:nvSpPr>
            <p:cNvPr id="718" name="Rectángulo"/>
            <p:cNvSpPr/>
            <p:nvPr/>
          </p:nvSpPr>
          <p:spPr>
            <a:xfrm>
              <a:off x="-1" y="-1"/>
              <a:ext cx="2449347" cy="972246"/>
            </a:xfrm>
            <a:prstGeom prst="rect">
              <a:avLst/>
            </a:prstGeom>
            <a:solidFill>
              <a:srgbClr val="D0712E"/>
            </a:solidFill>
            <a:ln w="12700" cap="flat">
              <a:noFill/>
              <a:miter lim="400000"/>
            </a:ln>
            <a:effectLst>
              <a:outerShdw sx="100000" sy="100000" kx="0" ky="0" algn="b" rotWithShape="0" blurRad="355600" dist="0" dir="0">
                <a:srgbClr val="000000">
                  <a:alpha val="75000"/>
                </a:srgbClr>
              </a:outerShdw>
            </a:effectLst>
          </p:spPr>
          <p:txBody>
            <a:bodyPr wrap="square" lIns="0" tIns="0" rIns="0" bIns="0" numCol="1" anchor="ctr">
              <a:noAutofit/>
            </a:bodyPr>
            <a:lstStyle/>
            <a:p>
              <a:pPr algn="ctr">
                <a:lnSpc>
                  <a:spcPct val="100000"/>
                </a:lnSpc>
                <a:defRPr b="1" cap="all" sz="2100"/>
              </a:pPr>
            </a:p>
          </p:txBody>
        </p:sp>
        <p:sp>
          <p:nvSpPr>
            <p:cNvPr id="719" name="$26,679"/>
            <p:cNvSpPr txBox="1"/>
            <p:nvPr/>
          </p:nvSpPr>
          <p:spPr>
            <a:xfrm>
              <a:off x="-1" y="244822"/>
              <a:ext cx="2449347" cy="482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nSpc>
                  <a:spcPct val="100000"/>
                </a:lnSpc>
                <a:defRPr b="1" cap="all" sz="2800"/>
              </a:lvl1pPr>
            </a:lstStyle>
            <a:p>
              <a:pPr/>
              <a:r>
                <a:t>$26,679</a:t>
              </a:r>
            </a:p>
          </p:txBody>
        </p:sp>
      </p:grpSp>
      <p:grpSp>
        <p:nvGrpSpPr>
          <p:cNvPr id="723" name="$1,026,627"/>
          <p:cNvGrpSpPr/>
          <p:nvPr/>
        </p:nvGrpSpPr>
        <p:grpSpPr>
          <a:xfrm>
            <a:off x="15687713" y="10330538"/>
            <a:ext cx="2449346" cy="972245"/>
            <a:chOff x="0" y="0"/>
            <a:chExt cx="2449345" cy="972244"/>
          </a:xfrm>
        </p:grpSpPr>
        <p:sp>
          <p:nvSpPr>
            <p:cNvPr id="721" name="Rectángulo"/>
            <p:cNvSpPr/>
            <p:nvPr/>
          </p:nvSpPr>
          <p:spPr>
            <a:xfrm>
              <a:off x="-1" y="-1"/>
              <a:ext cx="2449347" cy="972246"/>
            </a:xfrm>
            <a:prstGeom prst="rect">
              <a:avLst/>
            </a:prstGeom>
            <a:solidFill>
              <a:srgbClr val="DDDEE0"/>
            </a:solidFill>
            <a:ln w="12700" cap="flat">
              <a:noFill/>
              <a:miter lim="400000"/>
            </a:ln>
            <a:effectLst>
              <a:outerShdw sx="100000" sy="100000" kx="0" ky="0" algn="b" rotWithShape="0" blurRad="355600" dist="0" dir="0">
                <a:srgbClr val="000000">
                  <a:alpha val="75000"/>
                </a:srgbClr>
              </a:outerShdw>
            </a:effectLst>
          </p:spPr>
          <p:txBody>
            <a:bodyPr wrap="square" lIns="0" tIns="0" rIns="0" bIns="0" numCol="1" anchor="ctr">
              <a:noAutofit/>
            </a:bodyPr>
            <a:lstStyle/>
            <a:p>
              <a:pPr algn="ctr">
                <a:lnSpc>
                  <a:spcPct val="100000"/>
                </a:lnSpc>
                <a:defRPr b="1" cap="all" sz="2100">
                  <a:solidFill>
                    <a:srgbClr val="53585F"/>
                  </a:solidFill>
                </a:defRPr>
              </a:pPr>
            </a:p>
          </p:txBody>
        </p:sp>
        <p:sp>
          <p:nvSpPr>
            <p:cNvPr id="722" name="$162,744"/>
            <p:cNvSpPr txBox="1"/>
            <p:nvPr/>
          </p:nvSpPr>
          <p:spPr>
            <a:xfrm>
              <a:off x="-1" y="244822"/>
              <a:ext cx="2449347" cy="482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nSpc>
                  <a:spcPct val="100000"/>
                </a:lnSpc>
                <a:defRPr b="1" cap="all" sz="2800">
                  <a:solidFill>
                    <a:srgbClr val="53585F"/>
                  </a:solidFill>
                </a:defRPr>
              </a:lvl1pPr>
            </a:lstStyle>
            <a:p>
              <a:pPr/>
              <a:r>
                <a:t>$162,744</a:t>
              </a:r>
            </a:p>
          </p:txBody>
        </p:sp>
      </p:grpSp>
      <p:grpSp>
        <p:nvGrpSpPr>
          <p:cNvPr id="726" name="$11,038"/>
          <p:cNvGrpSpPr/>
          <p:nvPr/>
        </p:nvGrpSpPr>
        <p:grpSpPr>
          <a:xfrm>
            <a:off x="11610224" y="10330539"/>
            <a:ext cx="2449345" cy="972245"/>
            <a:chOff x="0" y="0"/>
            <a:chExt cx="2449343" cy="972244"/>
          </a:xfrm>
        </p:grpSpPr>
        <p:sp>
          <p:nvSpPr>
            <p:cNvPr id="724" name="Rectángulo"/>
            <p:cNvSpPr/>
            <p:nvPr/>
          </p:nvSpPr>
          <p:spPr>
            <a:xfrm>
              <a:off x="0" y="-1"/>
              <a:ext cx="2449344" cy="972246"/>
            </a:xfrm>
            <a:prstGeom prst="rect">
              <a:avLst/>
            </a:prstGeom>
            <a:solidFill>
              <a:srgbClr val="B26027"/>
            </a:solidFill>
            <a:ln w="12700" cap="flat">
              <a:noFill/>
              <a:miter lim="400000"/>
            </a:ln>
            <a:effectLst>
              <a:outerShdw sx="100000" sy="100000" kx="0" ky="0" algn="b" rotWithShape="0" blurRad="355600" dist="0" dir="0">
                <a:srgbClr val="000000">
                  <a:alpha val="75000"/>
                </a:srgbClr>
              </a:outerShdw>
            </a:effectLst>
          </p:spPr>
          <p:txBody>
            <a:bodyPr wrap="square" lIns="0" tIns="0" rIns="0" bIns="0" numCol="1" anchor="ctr">
              <a:noAutofit/>
            </a:bodyPr>
            <a:lstStyle/>
            <a:p>
              <a:pPr algn="ctr">
                <a:lnSpc>
                  <a:spcPct val="100000"/>
                </a:lnSpc>
                <a:defRPr b="1" cap="all" sz="2100"/>
              </a:pPr>
            </a:p>
          </p:txBody>
        </p:sp>
        <p:sp>
          <p:nvSpPr>
            <p:cNvPr id="725" name="$1,256,227"/>
            <p:cNvSpPr txBox="1"/>
            <p:nvPr/>
          </p:nvSpPr>
          <p:spPr>
            <a:xfrm>
              <a:off x="0" y="244822"/>
              <a:ext cx="2449344" cy="482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nSpc>
                  <a:spcPct val="100000"/>
                </a:lnSpc>
                <a:defRPr b="1" cap="all" sz="2800"/>
              </a:lvl1pPr>
            </a:lstStyle>
            <a:p>
              <a:pPr/>
              <a:r>
                <a:t>$1,256,227</a:t>
              </a:r>
            </a:p>
          </p:txBody>
        </p:sp>
      </p:grpSp>
      <p:grpSp>
        <p:nvGrpSpPr>
          <p:cNvPr id="729" name="$3,956,147"/>
          <p:cNvGrpSpPr/>
          <p:nvPr/>
        </p:nvGrpSpPr>
        <p:grpSpPr>
          <a:xfrm>
            <a:off x="19765202" y="10330539"/>
            <a:ext cx="2449346" cy="972245"/>
            <a:chOff x="0" y="0"/>
            <a:chExt cx="2449345" cy="972244"/>
          </a:xfrm>
        </p:grpSpPr>
        <p:sp>
          <p:nvSpPr>
            <p:cNvPr id="727" name="Rectángulo"/>
            <p:cNvSpPr/>
            <p:nvPr/>
          </p:nvSpPr>
          <p:spPr>
            <a:xfrm>
              <a:off x="-1" y="-1"/>
              <a:ext cx="2449347" cy="972246"/>
            </a:xfrm>
            <a:prstGeom prst="rect">
              <a:avLst/>
            </a:prstGeom>
            <a:solidFill>
              <a:srgbClr val="A7ABA9"/>
            </a:solidFill>
            <a:ln w="12700" cap="flat">
              <a:noFill/>
              <a:miter lim="400000"/>
            </a:ln>
            <a:effectLst>
              <a:outerShdw sx="100000" sy="100000" kx="0" ky="0" algn="b" rotWithShape="0" blurRad="355600" dist="0" dir="0">
                <a:srgbClr val="000000">
                  <a:alpha val="75000"/>
                </a:srgbClr>
              </a:outerShdw>
            </a:effectLst>
          </p:spPr>
          <p:txBody>
            <a:bodyPr wrap="square" lIns="0" tIns="0" rIns="0" bIns="0" numCol="1" anchor="ctr">
              <a:noAutofit/>
            </a:bodyPr>
            <a:lstStyle/>
            <a:p>
              <a:pPr algn="ctr">
                <a:lnSpc>
                  <a:spcPct val="100000"/>
                </a:lnSpc>
                <a:defRPr b="1" cap="all" sz="2100">
                  <a:solidFill>
                    <a:srgbClr val="53585F"/>
                  </a:solidFill>
                </a:defRPr>
              </a:pPr>
            </a:p>
          </p:txBody>
        </p:sp>
        <p:sp>
          <p:nvSpPr>
            <p:cNvPr id="728" name="$3,524,204"/>
            <p:cNvSpPr txBox="1"/>
            <p:nvPr/>
          </p:nvSpPr>
          <p:spPr>
            <a:xfrm>
              <a:off x="-1" y="244822"/>
              <a:ext cx="2449347" cy="482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nSpc>
                  <a:spcPct val="100000"/>
                </a:lnSpc>
                <a:defRPr b="1" cap="all" sz="2800"/>
              </a:lvl1pPr>
            </a:lstStyle>
            <a:p>
              <a:pPr/>
              <a:r>
                <a:t>$3,524,204</a:t>
              </a:r>
            </a:p>
          </p:txBody>
        </p:sp>
      </p:grpSp>
      <p:sp>
        <p:nvSpPr>
          <p:cNvPr id="730" name="Costo promedio"/>
          <p:cNvSpPr txBox="1"/>
          <p:nvPr/>
        </p:nvSpPr>
        <p:spPr>
          <a:xfrm>
            <a:off x="665039" y="10282280"/>
            <a:ext cx="2294252" cy="1132204"/>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lvl1pPr>
              <a:lnSpc>
                <a:spcPct val="90000"/>
              </a:lnSpc>
              <a:defRPr b="1" sz="3000">
                <a:solidFill>
                  <a:srgbClr val="53585F"/>
                </a:solidFill>
              </a:defRPr>
            </a:lvl1pPr>
          </a:lstStyle>
          <a:p>
            <a:pPr/>
            <a:r>
              <a:t>Costo promedio</a:t>
            </a:r>
          </a:p>
        </p:txBody>
      </p:sp>
      <p:graphicFrame>
        <p:nvGraphicFramePr>
          <p:cNvPr id="731" name="Columnas 2D"/>
          <p:cNvGraphicFramePr/>
          <p:nvPr/>
        </p:nvGraphicFramePr>
        <p:xfrm>
          <a:off x="543045" y="3178818"/>
          <a:ext cx="23297911" cy="7037851"/>
        </p:xfrm>
        <a:graphic xmlns:a="http://schemas.openxmlformats.org/drawingml/2006/main">
          <a:graphicData uri="http://schemas.openxmlformats.org/drawingml/2006/chart">
            <c:chart xmlns:c="http://schemas.openxmlformats.org/drawingml/2006/chart" r:id="rId2"/>
          </a:graphicData>
        </a:graphic>
      </p:graphicFrame>
      <p:pic>
        <p:nvPicPr>
          <p:cNvPr id="732" name="Imagen" descr="Imagen"/>
          <p:cNvPicPr>
            <a:picLocks noChangeAspect="1"/>
          </p:cNvPicPr>
          <p:nvPr/>
        </p:nvPicPr>
        <p:blipFill>
          <a:blip r:embed="rId3">
            <a:extLst/>
          </a:blip>
          <a:stretch>
            <a:fillRect/>
          </a:stretch>
        </p:blipFill>
        <p:spPr>
          <a:xfrm>
            <a:off x="221879" y="12607599"/>
            <a:ext cx="2449345" cy="761614"/>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F9F8F8"/>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Lucida Grande"/>
        <a:ea typeface="Lucida Grande"/>
        <a:cs typeface="Lucida Grand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88888"/>
        </a:solidFill>
        <a:ln w="25400" cap="flat">
          <a:solidFill>
            <a:schemeClr val="accent1"/>
          </a:solidFill>
          <a:prstDash val="solid"/>
          <a:round/>
        </a:ln>
        <a:effectLst/>
        <a:sp3d/>
      </a:spPr>
      <a:bodyPr rot="0" spcFirstLastPara="1" vertOverflow="overflow" horzOverflow="overflow" vert="horz" wrap="square" lIns="0" tIns="0" rIns="0" bIns="0" numCol="1" spcCol="38100" rtlCol="0" anchor="ctr" upright="0">
        <a:spAutoFit/>
      </a:bodyPr>
      <a:lstStyle>
        <a:defPPr marL="0" marR="0" indent="0" algn="l" defTabSz="821530" rtl="0" fontAlgn="auto" latinLnBrk="0" hangingPunct="0">
          <a:lnSpc>
            <a:spcPct val="120000"/>
          </a:lnSpc>
          <a:spcBef>
            <a:spcPts val="0"/>
          </a:spcBef>
          <a:spcAft>
            <a:spcPts val="0"/>
          </a:spcAft>
          <a:buClrTx/>
          <a:buSzTx/>
          <a:buFontTx/>
          <a:buNone/>
          <a:tabLst/>
          <a:defRPr b="0" baseline="0" cap="none" i="0" spc="0" strike="noStrike" sz="1800" u="none" kumimoji="0" normalizeH="0">
            <a:ln>
              <a:noFill/>
            </a:ln>
            <a:solidFill>
              <a:srgbClr val="FFFFFF"/>
            </a:solidFill>
            <a:effectLst/>
            <a:uFillTx/>
            <a:latin typeface="Avenir Next Regular"/>
            <a:ea typeface="Avenir Next Regular"/>
            <a:cs typeface="Avenir Next Regular"/>
            <a:sym typeface="Avenir Next Regula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71436" tIns="71436" rIns="71436" bIns="71436" numCol="1" spcCol="38100" rtlCol="0" anchor="ctr" upright="0">
        <a:spAutoFit/>
      </a:bodyPr>
      <a:lstStyle>
        <a:defPPr marL="0" marR="0" indent="0" algn="l" defTabSz="821530" rtl="0" fontAlgn="auto" latinLnBrk="0" hangingPunct="0">
          <a:lnSpc>
            <a:spcPct val="120000"/>
          </a:lnSpc>
          <a:spcBef>
            <a:spcPts val="0"/>
          </a:spcBef>
          <a:spcAft>
            <a:spcPts val="0"/>
          </a:spcAft>
          <a:buClrTx/>
          <a:buSzTx/>
          <a:buFontTx/>
          <a:buNone/>
          <a:tabLst/>
          <a:defRPr b="0" baseline="0" cap="none" i="0" spc="0" strike="noStrike" sz="1800" u="none" kumimoji="0" normalizeH="0">
            <a:ln>
              <a:noFill/>
            </a:ln>
            <a:solidFill>
              <a:srgbClr val="FFFFFF"/>
            </a:solidFill>
            <a:effectLst/>
            <a:uFillTx/>
            <a:latin typeface="Avenir Next Regular"/>
            <a:ea typeface="Avenir Next Regular"/>
            <a:cs typeface="Avenir Next Regular"/>
            <a:sym typeface="Avenir Next Regula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Lucida Grande"/>
        <a:ea typeface="Lucida Grande"/>
        <a:cs typeface="Lucida Grand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88888"/>
        </a:solidFill>
        <a:ln w="25400" cap="flat">
          <a:solidFill>
            <a:schemeClr val="accent1"/>
          </a:solidFill>
          <a:prstDash val="solid"/>
          <a:round/>
        </a:ln>
        <a:effectLst/>
        <a:sp3d/>
      </a:spPr>
      <a:bodyPr rot="0" spcFirstLastPara="1" vertOverflow="overflow" horzOverflow="overflow" vert="horz" wrap="square" lIns="0" tIns="0" rIns="0" bIns="0" numCol="1" spcCol="38100" rtlCol="0" anchor="ctr" upright="0">
        <a:spAutoFit/>
      </a:bodyPr>
      <a:lstStyle>
        <a:defPPr marL="0" marR="0" indent="0" algn="l" defTabSz="821530" rtl="0" fontAlgn="auto" latinLnBrk="0" hangingPunct="0">
          <a:lnSpc>
            <a:spcPct val="120000"/>
          </a:lnSpc>
          <a:spcBef>
            <a:spcPts val="0"/>
          </a:spcBef>
          <a:spcAft>
            <a:spcPts val="0"/>
          </a:spcAft>
          <a:buClrTx/>
          <a:buSzTx/>
          <a:buFontTx/>
          <a:buNone/>
          <a:tabLst/>
          <a:defRPr b="0" baseline="0" cap="none" i="0" spc="0" strike="noStrike" sz="1800" u="none" kumimoji="0" normalizeH="0">
            <a:ln>
              <a:noFill/>
            </a:ln>
            <a:solidFill>
              <a:srgbClr val="FFFFFF"/>
            </a:solidFill>
            <a:effectLst/>
            <a:uFillTx/>
            <a:latin typeface="Avenir Next Regular"/>
            <a:ea typeface="Avenir Next Regular"/>
            <a:cs typeface="Avenir Next Regular"/>
            <a:sym typeface="Avenir Next Regula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71436" tIns="71436" rIns="71436" bIns="71436" numCol="1" spcCol="38100" rtlCol="0" anchor="ctr" upright="0">
        <a:spAutoFit/>
      </a:bodyPr>
      <a:lstStyle>
        <a:defPPr marL="0" marR="0" indent="0" algn="l" defTabSz="821530" rtl="0" fontAlgn="auto" latinLnBrk="0" hangingPunct="0">
          <a:lnSpc>
            <a:spcPct val="120000"/>
          </a:lnSpc>
          <a:spcBef>
            <a:spcPts val="0"/>
          </a:spcBef>
          <a:spcAft>
            <a:spcPts val="0"/>
          </a:spcAft>
          <a:buClrTx/>
          <a:buSzTx/>
          <a:buFontTx/>
          <a:buNone/>
          <a:tabLst/>
          <a:defRPr b="0" baseline="0" cap="none" i="0" spc="0" strike="noStrike" sz="1800" u="none" kumimoji="0" normalizeH="0">
            <a:ln>
              <a:noFill/>
            </a:ln>
            <a:solidFill>
              <a:srgbClr val="FFFFFF"/>
            </a:solidFill>
            <a:effectLst/>
            <a:uFillTx/>
            <a:latin typeface="Avenir Next Regular"/>
            <a:ea typeface="Avenir Next Regular"/>
            <a:cs typeface="Avenir Next Regular"/>
            <a:sym typeface="Avenir Next Regula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